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76" r:id="rId3"/>
    <p:sldId id="277" r:id="rId4"/>
    <p:sldId id="288" r:id="rId5"/>
    <p:sldId id="295" r:id="rId6"/>
    <p:sldId id="289" r:id="rId7"/>
    <p:sldId id="290" r:id="rId8"/>
    <p:sldId id="291" r:id="rId9"/>
    <p:sldId id="294" r:id="rId10"/>
    <p:sldId id="296" r:id="rId11"/>
    <p:sldId id="297" r:id="rId12"/>
    <p:sldId id="298" r:id="rId13"/>
    <p:sldId id="299" r:id="rId14"/>
    <p:sldId id="303" r:id="rId15"/>
    <p:sldId id="300" r:id="rId16"/>
    <p:sldId id="301" r:id="rId17"/>
    <p:sldId id="302" r:id="rId18"/>
    <p:sldId id="285" r:id="rId19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pos="7512" userDrawn="1">
          <p15:clr>
            <a:srgbClr val="A4A3A4"/>
          </p15:clr>
        </p15:guide>
        <p15:guide id="4" pos="144" userDrawn="1">
          <p15:clr>
            <a:srgbClr val="A4A3A4"/>
          </p15:clr>
        </p15:guide>
        <p15:guide id="5" orient="horz" pos="624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AEC7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12" autoAdjust="0"/>
    <p:restoredTop sz="94652" autoAdjust="0"/>
  </p:normalViewPr>
  <p:slideViewPr>
    <p:cSldViewPr snapToGrid="0" showGuides="1">
      <p:cViewPr varScale="1">
        <p:scale>
          <a:sx n="67" d="100"/>
          <a:sy n="67" d="100"/>
        </p:scale>
        <p:origin x="540" y="68"/>
      </p:cViewPr>
      <p:guideLst>
        <p:guide orient="horz" pos="2328"/>
        <p:guide pos="3864"/>
        <p:guide pos="7512"/>
        <p:guide pos="144"/>
        <p:guide orient="horz" pos="624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46527B0-0B24-4087-B225-DB4F5C738F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72798E0-F322-4236-8531-A1882BFE40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8178057-9890-4972-AD04-FE41BFE73C22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2024/6/24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4E5881F-2FD0-41BC-8E76-C691E59E14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2CA62C5-8A29-4592-9E3E-4C457F263C0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4E85F6F-0FAD-4AD4-850C-7E4CD14D7D70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3274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svg>
</file>

<file path=ppt/media/image4.png>
</file>

<file path=ppt/media/image5.png>
</file>

<file path=ppt/media/image6.sv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74FE758-9082-4166-BA81-012291D913CB}" type="datetime1">
              <a:rPr lang="zh-CN" altLang="en-US" smtClean="0"/>
              <a:pPr/>
              <a:t>2024/6/24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E60DC36-8EFA-4378-9855-E019C55AC47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705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9074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94709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62581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20512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38652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07613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2803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77210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44343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18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4801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7579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1124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958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23558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5476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2796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5443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E60DC36-8EFA-4378-9855-E019C55AC472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3638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F864C-44C4-4000-952D-01F31BFB3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sz="600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392E06-C914-467E-9D4F-BD763EDA2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BEFBAF-82E9-49AD-B2CF-7D154E02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5A31EF-B9B9-409B-BBF0-B345AB28EDB0}" type="datetime1">
              <a:rPr lang="zh-CN" altLang="en-US" noProof="0" smtClean="0"/>
              <a:t>2024/6/24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D8006A-94B1-44F7-972D-56767EDE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E7BFAB-D84B-45E1-A0BD-2516AC1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856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F7B869-BFB2-4C20-8AB1-46704BB3D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>
            <a:extLst>
              <a:ext uri="{FF2B5EF4-FFF2-40B4-BE49-F238E27FC236}">
                <a16:creationId xmlns:a16="http://schemas.microsoft.com/office/drawing/2014/main" id="{19F007DB-4F12-4428-9C48-5120DF070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FFA8DA-0E31-4CA6-BBFC-2467AAD1D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C08C40-4C8D-4FFE-ACD0-E62DF1F5BBC0}" type="datetime1">
              <a:rPr lang="zh-CN" altLang="en-US" noProof="0" smtClean="0"/>
              <a:t>2024/6/24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4974BD-9845-459A-9AAA-12731E25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A71B0A-FDFB-4B2C-A9EC-2334C590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93140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>
            <a:extLst>
              <a:ext uri="{FF2B5EF4-FFF2-40B4-BE49-F238E27FC236}">
                <a16:creationId xmlns:a16="http://schemas.microsoft.com/office/drawing/2014/main" id="{E60B5D73-1652-4A8E-B5A3-101523D72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>
            <a:extLst>
              <a:ext uri="{FF2B5EF4-FFF2-40B4-BE49-F238E27FC236}">
                <a16:creationId xmlns:a16="http://schemas.microsoft.com/office/drawing/2014/main" id="{A9B7FB99-7425-444D-B602-01B672BCE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EEA9C5-552A-48A1-AB54-ED54209B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A4F6AD-10C8-4BA0-8CFC-75631B46EB59}" type="datetime1">
              <a:rPr lang="zh-CN" altLang="en-US" noProof="0" smtClean="0"/>
              <a:t>2024/6/24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83AAA3-4155-48FB-8F00-16DBE0C9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694EAE-CB3C-4DEF-A66D-583C7AAC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46804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807FBE-061D-452C-A8A6-213063CF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3A3535-1708-499D-B5D2-7D8F9FD18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B06063-A112-49AB-80C8-504D99EC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753A00-A173-4B35-8570-B0BE56E0F143}" type="datetime1">
              <a:rPr lang="zh-CN" altLang="en-US" noProof="0" smtClean="0"/>
              <a:t>2024/6/24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44C8D5-F898-4318-A76D-1FBD87329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76EC76-E8E8-4FFA-B671-7FA2F3EF5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78928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C2CABF-E3C1-431A-A69C-D4881CC43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584226-69DA-4211-B2C8-C29FD05A4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FF82DB-B518-40FD-8A66-44B874C0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E2D4FE-02B9-46D7-8257-25A9AEF3A147}" type="datetime1">
              <a:rPr lang="zh-CN" altLang="en-US" noProof="0" smtClean="0"/>
              <a:t>2024/6/24</a:t>
            </a:fld>
            <a:endParaRPr lang="zh-CN" altLang="en-US" noProof="0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C1CCEE-725F-4745-837B-87EFB70E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61522A-E0E6-406B-BF30-A7C7A5729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3004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CC9BDC-6F21-4EF5-A8DD-E35E27EAC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968D5F-2AB6-42D3-A54E-AB3E603251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5AB07F-D5F7-402A-AE4E-027BF1CA9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108EDC-3863-43B9-93C7-37465DC7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04CFCD-E821-4DE3-A3DD-F74C44E68C62}" type="datetime1">
              <a:rPr lang="zh-CN" altLang="en-US" noProof="0" smtClean="0"/>
              <a:t>2024/6/24</a:t>
            </a:fld>
            <a:endParaRPr lang="zh-CN" altLang="en-US" noProof="0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77D452-958D-4159-A9A4-16DD2968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9654B6-1460-48B9-AC7E-592F68BAB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9740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E8C848-926A-4FD3-A311-A100A2662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8ECD90-B4F0-4DFB-BB3D-F23102078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35A6C3A-033E-474B-AB97-D8291A04E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532B928-3A23-4FCA-AD1F-E45A467B5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BDC8376-6FC6-4A11-B0DB-9A148E9C0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E80206F-8846-425C-A56E-16FFBA44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C2AFDC-0474-4D7D-BC9F-7654C848FF49}" type="datetime1">
              <a:rPr lang="zh-CN" altLang="en-US" noProof="0" smtClean="0"/>
              <a:t>2024/6/24</a:t>
            </a:fld>
            <a:endParaRPr lang="zh-CN" altLang="en-US" noProof="0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A45E89F-12CF-4561-A5F2-1E05783A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EB4DFE4-927C-43B1-A061-5CB97FF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6905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60E367-8DA0-4655-BCBC-F4280D86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FEF9592-AA3C-4CF8-A5DB-4D010195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695206-47B0-4537-84D6-9B23D59A7E20}" type="datetime1">
              <a:rPr lang="zh-CN" altLang="en-US" noProof="0" smtClean="0"/>
              <a:t>2024/6/24</a:t>
            </a:fld>
            <a:endParaRPr lang="zh-CN" altLang="en-US" noProof="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C2C9377-F93E-4515-852A-264707755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AED076D-476B-42BA-8795-14FE6C1E6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25551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EA599B4-6AB2-4190-82B5-7667EE1E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0DAF0E-C112-4EF2-A85A-4730A92E27B4}" type="datetime1">
              <a:rPr lang="zh-CN" altLang="en-US" noProof="0" smtClean="0"/>
              <a:t>2024/6/24</a:t>
            </a:fld>
            <a:endParaRPr lang="zh-CN" altLang="en-US" noProof="0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B8FBFB3-AD86-4E39-B8AE-B4EC1452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A4AF55-C114-4B60-9A20-56B00A11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0582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883DA1-5CB8-405D-9613-8A9B7BC56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42BB15-A24D-42E9-9CAE-BB8272263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F0849D-D3C3-462A-9751-4EAB0B914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180DD20-7A20-4574-98A4-427795876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AA47A5-5DE6-438E-BBF1-E7F2254BE3D3}" type="datetime1">
              <a:rPr lang="zh-CN" altLang="en-US" noProof="0" smtClean="0"/>
              <a:t>2024/6/24</a:t>
            </a:fld>
            <a:endParaRPr lang="zh-CN" altLang="en-US" noProof="0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4D0ED2B-71C4-421A-9DB0-676E00C1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C4572A-ADFC-4C53-BCA2-42BDF693B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30950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8F5C67-EEEC-4AB0-9653-0F80D6B10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DD50D6D-5277-4324-AF23-5FAF00783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275657-2BF9-4761-96B6-50EE3CFCF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3C3F7B-A4C8-4F9D-8165-BC5186EA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ED034B-947A-455B-BAEF-24122D8FF58E}" type="datetime1">
              <a:rPr lang="zh-CN" altLang="en-US" noProof="0" smtClean="0"/>
              <a:t>2024/6/24</a:t>
            </a:fld>
            <a:endParaRPr lang="zh-CN" altLang="en-US" noProof="0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696EA5-2FA2-464D-982F-C53E6426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11B398-191B-4AB1-86ED-00D0046E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866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3445CA-54C1-4DDE-A216-DD2414E3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06395A-6879-4E93-B24E-067F88AC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50FF5B-A6A6-4F0F-AA5D-3F0F69A43A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407DBA-2850-42B8-9337-287B2A36E393}" type="datetime1">
              <a:rPr lang="zh-CN" altLang="en-US" smtClean="0"/>
              <a:t>2024/6/24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798FAA-76CC-42EF-8BE0-466A41BBA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49FF02-6890-4E10-B958-1097AD32C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6FEDF93-2BFD-41CA-ABC7-B039102F37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3789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>
            <a:extLst>
              <a:ext uri="{FF2B5EF4-FFF2-40B4-BE49-F238E27FC236}">
                <a16:creationId xmlns:a16="http://schemas.microsoft.com/office/drawing/2014/main" id="{1C59176D-59A8-4C02-B448-EE01232FB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2319" y="-608242"/>
            <a:ext cx="2607364" cy="2607364"/>
          </a:xfrm>
          <a:prstGeom prst="diamond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FA476FB-BC1E-E912-A26E-870E7E48DE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7" b="213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716D8557-024E-F9D7-092F-E8FF3BE18D2B}"/>
              </a:ext>
            </a:extLst>
          </p:cNvPr>
          <p:cNvSpPr/>
          <p:nvPr/>
        </p:nvSpPr>
        <p:spPr>
          <a:xfrm>
            <a:off x="9525" y="1"/>
            <a:ext cx="12192000" cy="6857999"/>
          </a:xfrm>
          <a:prstGeom prst="rect">
            <a:avLst/>
          </a:prstGeom>
          <a:solidFill>
            <a:schemeClr val="tx1">
              <a:lumMod val="75000"/>
              <a:lumOff val="25000"/>
              <a:alpha val="67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7" name="组 6" descr="图表图标。 ">
            <a:extLst>
              <a:ext uri="{FF2B5EF4-FFF2-40B4-BE49-F238E27FC236}">
                <a16:creationId xmlns:a16="http://schemas.microsoft.com/office/drawing/2014/main" id="{B95DF07A-CE7E-4D89-9AA0-25F4FFF3B9C7}"/>
              </a:ext>
            </a:extLst>
          </p:cNvPr>
          <p:cNvGrpSpPr/>
          <p:nvPr/>
        </p:nvGrpSpPr>
        <p:grpSpPr>
          <a:xfrm>
            <a:off x="5860546" y="3429000"/>
            <a:ext cx="489958" cy="492680"/>
            <a:chOff x="2025650" y="4786313"/>
            <a:chExt cx="285750" cy="287338"/>
          </a:xfrm>
          <a:solidFill>
            <a:schemeClr val="bg1"/>
          </a:solidFill>
        </p:grpSpPr>
        <p:sp>
          <p:nvSpPr>
            <p:cNvPr id="8" name="任意多边形(F) 565">
              <a:extLst>
                <a:ext uri="{FF2B5EF4-FFF2-40B4-BE49-F238E27FC236}">
                  <a16:creationId xmlns:a16="http://schemas.microsoft.com/office/drawing/2014/main" id="{548FC78B-EF83-4185-A63D-1A5A85640B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25650" y="4786313"/>
              <a:ext cx="285750" cy="287338"/>
            </a:xfrm>
            <a:custGeom>
              <a:avLst/>
              <a:gdLst>
                <a:gd name="T0" fmla="*/ 812 w 903"/>
                <a:gd name="T1" fmla="*/ 500 h 903"/>
                <a:gd name="T2" fmla="*/ 810 w 903"/>
                <a:gd name="T3" fmla="*/ 505 h 903"/>
                <a:gd name="T4" fmla="*/ 806 w 903"/>
                <a:gd name="T5" fmla="*/ 509 h 903"/>
                <a:gd name="T6" fmla="*/ 800 w 903"/>
                <a:gd name="T7" fmla="*/ 511 h 903"/>
                <a:gd name="T8" fmla="*/ 105 w 903"/>
                <a:gd name="T9" fmla="*/ 511 h 903"/>
                <a:gd name="T10" fmla="*/ 99 w 903"/>
                <a:gd name="T11" fmla="*/ 510 h 903"/>
                <a:gd name="T12" fmla="*/ 95 w 903"/>
                <a:gd name="T13" fmla="*/ 507 h 903"/>
                <a:gd name="T14" fmla="*/ 92 w 903"/>
                <a:gd name="T15" fmla="*/ 502 h 903"/>
                <a:gd name="T16" fmla="*/ 90 w 903"/>
                <a:gd name="T17" fmla="*/ 496 h 903"/>
                <a:gd name="T18" fmla="*/ 90 w 903"/>
                <a:gd name="T19" fmla="*/ 105 h 903"/>
                <a:gd name="T20" fmla="*/ 92 w 903"/>
                <a:gd name="T21" fmla="*/ 100 h 903"/>
                <a:gd name="T22" fmla="*/ 95 w 903"/>
                <a:gd name="T23" fmla="*/ 94 h 903"/>
                <a:gd name="T24" fmla="*/ 99 w 903"/>
                <a:gd name="T25" fmla="*/ 91 h 903"/>
                <a:gd name="T26" fmla="*/ 105 w 903"/>
                <a:gd name="T27" fmla="*/ 90 h 903"/>
                <a:gd name="T28" fmla="*/ 800 w 903"/>
                <a:gd name="T29" fmla="*/ 90 h 903"/>
                <a:gd name="T30" fmla="*/ 806 w 903"/>
                <a:gd name="T31" fmla="*/ 92 h 903"/>
                <a:gd name="T32" fmla="*/ 810 w 903"/>
                <a:gd name="T33" fmla="*/ 96 h 903"/>
                <a:gd name="T34" fmla="*/ 812 w 903"/>
                <a:gd name="T35" fmla="*/ 102 h 903"/>
                <a:gd name="T36" fmla="*/ 813 w 903"/>
                <a:gd name="T37" fmla="*/ 496 h 903"/>
                <a:gd name="T38" fmla="*/ 15 w 903"/>
                <a:gd name="T39" fmla="*/ 0 h 903"/>
                <a:gd name="T40" fmla="*/ 9 w 903"/>
                <a:gd name="T41" fmla="*/ 1 h 903"/>
                <a:gd name="T42" fmla="*/ 5 w 903"/>
                <a:gd name="T43" fmla="*/ 4 h 903"/>
                <a:gd name="T44" fmla="*/ 1 w 903"/>
                <a:gd name="T45" fmla="*/ 8 h 903"/>
                <a:gd name="T46" fmla="*/ 0 w 903"/>
                <a:gd name="T47" fmla="*/ 15 h 903"/>
                <a:gd name="T48" fmla="*/ 0 w 903"/>
                <a:gd name="T49" fmla="*/ 590 h 903"/>
                <a:gd name="T50" fmla="*/ 2 w 903"/>
                <a:gd name="T51" fmla="*/ 595 h 903"/>
                <a:gd name="T52" fmla="*/ 7 w 903"/>
                <a:gd name="T53" fmla="*/ 599 h 903"/>
                <a:gd name="T54" fmla="*/ 12 w 903"/>
                <a:gd name="T55" fmla="*/ 602 h 903"/>
                <a:gd name="T56" fmla="*/ 437 w 903"/>
                <a:gd name="T57" fmla="*/ 602 h 903"/>
                <a:gd name="T58" fmla="*/ 260 w 903"/>
                <a:gd name="T59" fmla="*/ 877 h 903"/>
                <a:gd name="T60" fmla="*/ 257 w 903"/>
                <a:gd name="T61" fmla="*/ 883 h 903"/>
                <a:gd name="T62" fmla="*/ 256 w 903"/>
                <a:gd name="T63" fmla="*/ 888 h 903"/>
                <a:gd name="T64" fmla="*/ 257 w 903"/>
                <a:gd name="T65" fmla="*/ 893 h 903"/>
                <a:gd name="T66" fmla="*/ 260 w 903"/>
                <a:gd name="T67" fmla="*/ 899 h 903"/>
                <a:gd name="T68" fmla="*/ 265 w 903"/>
                <a:gd name="T69" fmla="*/ 902 h 903"/>
                <a:gd name="T70" fmla="*/ 271 w 903"/>
                <a:gd name="T71" fmla="*/ 903 h 903"/>
                <a:gd name="T72" fmla="*/ 277 w 903"/>
                <a:gd name="T73" fmla="*/ 902 h 903"/>
                <a:gd name="T74" fmla="*/ 281 w 903"/>
                <a:gd name="T75" fmla="*/ 899 h 903"/>
                <a:gd name="T76" fmla="*/ 621 w 903"/>
                <a:gd name="T77" fmla="*/ 899 h 903"/>
                <a:gd name="T78" fmla="*/ 627 w 903"/>
                <a:gd name="T79" fmla="*/ 902 h 903"/>
                <a:gd name="T80" fmla="*/ 632 w 903"/>
                <a:gd name="T81" fmla="*/ 903 h 903"/>
                <a:gd name="T82" fmla="*/ 637 w 903"/>
                <a:gd name="T83" fmla="*/ 902 h 903"/>
                <a:gd name="T84" fmla="*/ 643 w 903"/>
                <a:gd name="T85" fmla="*/ 899 h 903"/>
                <a:gd name="T86" fmla="*/ 646 w 903"/>
                <a:gd name="T87" fmla="*/ 893 h 903"/>
                <a:gd name="T88" fmla="*/ 647 w 903"/>
                <a:gd name="T89" fmla="*/ 888 h 903"/>
                <a:gd name="T90" fmla="*/ 646 w 903"/>
                <a:gd name="T91" fmla="*/ 883 h 903"/>
                <a:gd name="T92" fmla="*/ 643 w 903"/>
                <a:gd name="T93" fmla="*/ 877 h 903"/>
                <a:gd name="T94" fmla="*/ 467 w 903"/>
                <a:gd name="T95" fmla="*/ 602 h 903"/>
                <a:gd name="T96" fmla="*/ 892 w 903"/>
                <a:gd name="T97" fmla="*/ 602 h 903"/>
                <a:gd name="T98" fmla="*/ 897 w 903"/>
                <a:gd name="T99" fmla="*/ 599 h 903"/>
                <a:gd name="T100" fmla="*/ 900 w 903"/>
                <a:gd name="T101" fmla="*/ 595 h 903"/>
                <a:gd name="T102" fmla="*/ 902 w 903"/>
                <a:gd name="T103" fmla="*/ 590 h 903"/>
                <a:gd name="T104" fmla="*/ 903 w 903"/>
                <a:gd name="T105" fmla="*/ 15 h 903"/>
                <a:gd name="T106" fmla="*/ 902 w 903"/>
                <a:gd name="T107" fmla="*/ 8 h 903"/>
                <a:gd name="T108" fmla="*/ 899 w 903"/>
                <a:gd name="T109" fmla="*/ 4 h 903"/>
                <a:gd name="T110" fmla="*/ 894 w 903"/>
                <a:gd name="T111" fmla="*/ 1 h 903"/>
                <a:gd name="T112" fmla="*/ 888 w 903"/>
                <a:gd name="T113" fmla="*/ 0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3" h="903">
                  <a:moveTo>
                    <a:pt x="813" y="496"/>
                  </a:moveTo>
                  <a:lnTo>
                    <a:pt x="812" y="500"/>
                  </a:lnTo>
                  <a:lnTo>
                    <a:pt x="811" y="502"/>
                  </a:lnTo>
                  <a:lnTo>
                    <a:pt x="810" y="505"/>
                  </a:lnTo>
                  <a:lnTo>
                    <a:pt x="808" y="507"/>
                  </a:lnTo>
                  <a:lnTo>
                    <a:pt x="806" y="509"/>
                  </a:lnTo>
                  <a:lnTo>
                    <a:pt x="804" y="510"/>
                  </a:lnTo>
                  <a:lnTo>
                    <a:pt x="800" y="511"/>
                  </a:lnTo>
                  <a:lnTo>
                    <a:pt x="797" y="511"/>
                  </a:lnTo>
                  <a:lnTo>
                    <a:pt x="105" y="511"/>
                  </a:lnTo>
                  <a:lnTo>
                    <a:pt x="102" y="511"/>
                  </a:lnTo>
                  <a:lnTo>
                    <a:pt x="99" y="510"/>
                  </a:lnTo>
                  <a:lnTo>
                    <a:pt x="97" y="509"/>
                  </a:lnTo>
                  <a:lnTo>
                    <a:pt x="95" y="507"/>
                  </a:lnTo>
                  <a:lnTo>
                    <a:pt x="93" y="505"/>
                  </a:lnTo>
                  <a:lnTo>
                    <a:pt x="92" y="502"/>
                  </a:lnTo>
                  <a:lnTo>
                    <a:pt x="90" y="500"/>
                  </a:lnTo>
                  <a:lnTo>
                    <a:pt x="90" y="496"/>
                  </a:lnTo>
                  <a:lnTo>
                    <a:pt x="90" y="316"/>
                  </a:lnTo>
                  <a:lnTo>
                    <a:pt x="90" y="105"/>
                  </a:lnTo>
                  <a:lnTo>
                    <a:pt x="90" y="102"/>
                  </a:lnTo>
                  <a:lnTo>
                    <a:pt x="92" y="100"/>
                  </a:lnTo>
                  <a:lnTo>
                    <a:pt x="93" y="96"/>
                  </a:lnTo>
                  <a:lnTo>
                    <a:pt x="95" y="94"/>
                  </a:lnTo>
                  <a:lnTo>
                    <a:pt x="97" y="92"/>
                  </a:lnTo>
                  <a:lnTo>
                    <a:pt x="99" y="91"/>
                  </a:lnTo>
                  <a:lnTo>
                    <a:pt x="102" y="90"/>
                  </a:lnTo>
                  <a:lnTo>
                    <a:pt x="105" y="90"/>
                  </a:lnTo>
                  <a:lnTo>
                    <a:pt x="798" y="90"/>
                  </a:lnTo>
                  <a:lnTo>
                    <a:pt x="800" y="90"/>
                  </a:lnTo>
                  <a:lnTo>
                    <a:pt x="804" y="91"/>
                  </a:lnTo>
                  <a:lnTo>
                    <a:pt x="806" y="92"/>
                  </a:lnTo>
                  <a:lnTo>
                    <a:pt x="808" y="94"/>
                  </a:lnTo>
                  <a:lnTo>
                    <a:pt x="810" y="96"/>
                  </a:lnTo>
                  <a:lnTo>
                    <a:pt x="811" y="100"/>
                  </a:lnTo>
                  <a:lnTo>
                    <a:pt x="812" y="102"/>
                  </a:lnTo>
                  <a:lnTo>
                    <a:pt x="813" y="105"/>
                  </a:lnTo>
                  <a:lnTo>
                    <a:pt x="813" y="496"/>
                  </a:lnTo>
                  <a:close/>
                  <a:moveTo>
                    <a:pt x="888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587"/>
                  </a:lnTo>
                  <a:lnTo>
                    <a:pt x="0" y="590"/>
                  </a:lnTo>
                  <a:lnTo>
                    <a:pt x="1" y="593"/>
                  </a:lnTo>
                  <a:lnTo>
                    <a:pt x="2" y="595"/>
                  </a:lnTo>
                  <a:lnTo>
                    <a:pt x="5" y="597"/>
                  </a:lnTo>
                  <a:lnTo>
                    <a:pt x="7" y="599"/>
                  </a:lnTo>
                  <a:lnTo>
                    <a:pt x="9" y="601"/>
                  </a:lnTo>
                  <a:lnTo>
                    <a:pt x="12" y="602"/>
                  </a:lnTo>
                  <a:lnTo>
                    <a:pt x="15" y="602"/>
                  </a:lnTo>
                  <a:lnTo>
                    <a:pt x="437" y="602"/>
                  </a:lnTo>
                  <a:lnTo>
                    <a:pt x="437" y="701"/>
                  </a:lnTo>
                  <a:lnTo>
                    <a:pt x="260" y="877"/>
                  </a:lnTo>
                  <a:lnTo>
                    <a:pt x="259" y="879"/>
                  </a:lnTo>
                  <a:lnTo>
                    <a:pt x="257" y="883"/>
                  </a:lnTo>
                  <a:lnTo>
                    <a:pt x="256" y="885"/>
                  </a:lnTo>
                  <a:lnTo>
                    <a:pt x="256" y="888"/>
                  </a:lnTo>
                  <a:lnTo>
                    <a:pt x="256" y="891"/>
                  </a:lnTo>
                  <a:lnTo>
                    <a:pt x="257" y="893"/>
                  </a:lnTo>
                  <a:lnTo>
                    <a:pt x="259" y="897"/>
                  </a:lnTo>
                  <a:lnTo>
                    <a:pt x="260" y="899"/>
                  </a:lnTo>
                  <a:lnTo>
                    <a:pt x="263" y="901"/>
                  </a:lnTo>
                  <a:lnTo>
                    <a:pt x="265" y="902"/>
                  </a:lnTo>
                  <a:lnTo>
                    <a:pt x="268" y="903"/>
                  </a:lnTo>
                  <a:lnTo>
                    <a:pt x="271" y="903"/>
                  </a:lnTo>
                  <a:lnTo>
                    <a:pt x="274" y="903"/>
                  </a:lnTo>
                  <a:lnTo>
                    <a:pt x="277" y="902"/>
                  </a:lnTo>
                  <a:lnTo>
                    <a:pt x="279" y="901"/>
                  </a:lnTo>
                  <a:lnTo>
                    <a:pt x="281" y="899"/>
                  </a:lnTo>
                  <a:lnTo>
                    <a:pt x="452" y="728"/>
                  </a:lnTo>
                  <a:lnTo>
                    <a:pt x="621" y="899"/>
                  </a:lnTo>
                  <a:lnTo>
                    <a:pt x="623" y="901"/>
                  </a:lnTo>
                  <a:lnTo>
                    <a:pt x="627" y="902"/>
                  </a:lnTo>
                  <a:lnTo>
                    <a:pt x="629" y="903"/>
                  </a:lnTo>
                  <a:lnTo>
                    <a:pt x="632" y="903"/>
                  </a:lnTo>
                  <a:lnTo>
                    <a:pt x="635" y="903"/>
                  </a:lnTo>
                  <a:lnTo>
                    <a:pt x="637" y="902"/>
                  </a:lnTo>
                  <a:lnTo>
                    <a:pt x="641" y="901"/>
                  </a:lnTo>
                  <a:lnTo>
                    <a:pt x="643" y="899"/>
                  </a:lnTo>
                  <a:lnTo>
                    <a:pt x="645" y="897"/>
                  </a:lnTo>
                  <a:lnTo>
                    <a:pt x="646" y="893"/>
                  </a:lnTo>
                  <a:lnTo>
                    <a:pt x="647" y="891"/>
                  </a:lnTo>
                  <a:lnTo>
                    <a:pt x="647" y="888"/>
                  </a:lnTo>
                  <a:lnTo>
                    <a:pt x="647" y="885"/>
                  </a:lnTo>
                  <a:lnTo>
                    <a:pt x="646" y="883"/>
                  </a:lnTo>
                  <a:lnTo>
                    <a:pt x="645" y="879"/>
                  </a:lnTo>
                  <a:lnTo>
                    <a:pt x="643" y="877"/>
                  </a:lnTo>
                  <a:lnTo>
                    <a:pt x="467" y="701"/>
                  </a:lnTo>
                  <a:lnTo>
                    <a:pt x="467" y="602"/>
                  </a:lnTo>
                  <a:lnTo>
                    <a:pt x="888" y="602"/>
                  </a:lnTo>
                  <a:lnTo>
                    <a:pt x="892" y="602"/>
                  </a:lnTo>
                  <a:lnTo>
                    <a:pt x="894" y="601"/>
                  </a:lnTo>
                  <a:lnTo>
                    <a:pt x="897" y="599"/>
                  </a:lnTo>
                  <a:lnTo>
                    <a:pt x="899" y="597"/>
                  </a:lnTo>
                  <a:lnTo>
                    <a:pt x="900" y="595"/>
                  </a:lnTo>
                  <a:lnTo>
                    <a:pt x="902" y="593"/>
                  </a:lnTo>
                  <a:lnTo>
                    <a:pt x="902" y="590"/>
                  </a:lnTo>
                  <a:lnTo>
                    <a:pt x="903" y="587"/>
                  </a:lnTo>
                  <a:lnTo>
                    <a:pt x="903" y="15"/>
                  </a:lnTo>
                  <a:lnTo>
                    <a:pt x="902" y="12"/>
                  </a:lnTo>
                  <a:lnTo>
                    <a:pt x="902" y="8"/>
                  </a:lnTo>
                  <a:lnTo>
                    <a:pt x="900" y="6"/>
                  </a:lnTo>
                  <a:lnTo>
                    <a:pt x="899" y="4"/>
                  </a:lnTo>
                  <a:lnTo>
                    <a:pt x="897" y="2"/>
                  </a:lnTo>
                  <a:lnTo>
                    <a:pt x="894" y="1"/>
                  </a:lnTo>
                  <a:lnTo>
                    <a:pt x="892" y="0"/>
                  </a:lnTo>
                  <a:lnTo>
                    <a:pt x="8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(F) 566">
              <a:extLst>
                <a:ext uri="{FF2B5EF4-FFF2-40B4-BE49-F238E27FC236}">
                  <a16:creationId xmlns:a16="http://schemas.microsoft.com/office/drawing/2014/main" id="{B7B50F87-A3AA-4FB6-9692-24BF5512FC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4225" y="4843463"/>
              <a:ext cx="200025" cy="73025"/>
            </a:xfrm>
            <a:custGeom>
              <a:avLst/>
              <a:gdLst>
                <a:gd name="T0" fmla="*/ 151 w 632"/>
                <a:gd name="T1" fmla="*/ 151 h 226"/>
                <a:gd name="T2" fmla="*/ 157 w 632"/>
                <a:gd name="T3" fmla="*/ 149 h 226"/>
                <a:gd name="T4" fmla="*/ 161 w 632"/>
                <a:gd name="T5" fmla="*/ 146 h 226"/>
                <a:gd name="T6" fmla="*/ 288 w 632"/>
                <a:gd name="T7" fmla="*/ 217 h 226"/>
                <a:gd name="T8" fmla="*/ 292 w 632"/>
                <a:gd name="T9" fmla="*/ 223 h 226"/>
                <a:gd name="T10" fmla="*/ 299 w 632"/>
                <a:gd name="T11" fmla="*/ 226 h 226"/>
                <a:gd name="T12" fmla="*/ 302 w 632"/>
                <a:gd name="T13" fmla="*/ 226 h 226"/>
                <a:gd name="T14" fmla="*/ 307 w 632"/>
                <a:gd name="T15" fmla="*/ 225 h 226"/>
                <a:gd name="T16" fmla="*/ 313 w 632"/>
                <a:gd name="T17" fmla="*/ 222 h 226"/>
                <a:gd name="T18" fmla="*/ 471 w 632"/>
                <a:gd name="T19" fmla="*/ 191 h 226"/>
                <a:gd name="T20" fmla="*/ 477 w 632"/>
                <a:gd name="T21" fmla="*/ 195 h 226"/>
                <a:gd name="T22" fmla="*/ 483 w 632"/>
                <a:gd name="T23" fmla="*/ 196 h 226"/>
                <a:gd name="T24" fmla="*/ 488 w 632"/>
                <a:gd name="T25" fmla="*/ 194 h 226"/>
                <a:gd name="T26" fmla="*/ 494 w 632"/>
                <a:gd name="T27" fmla="*/ 191 h 226"/>
                <a:gd name="T28" fmla="*/ 631 w 632"/>
                <a:gd name="T29" fmla="*/ 23 h 226"/>
                <a:gd name="T30" fmla="*/ 632 w 632"/>
                <a:gd name="T31" fmla="*/ 16 h 226"/>
                <a:gd name="T32" fmla="*/ 632 w 632"/>
                <a:gd name="T33" fmla="*/ 11 h 226"/>
                <a:gd name="T34" fmla="*/ 629 w 632"/>
                <a:gd name="T35" fmla="*/ 5 h 226"/>
                <a:gd name="T36" fmla="*/ 625 w 632"/>
                <a:gd name="T37" fmla="*/ 2 h 226"/>
                <a:gd name="T38" fmla="*/ 619 w 632"/>
                <a:gd name="T39" fmla="*/ 0 h 226"/>
                <a:gd name="T40" fmla="*/ 613 w 632"/>
                <a:gd name="T41" fmla="*/ 1 h 226"/>
                <a:gd name="T42" fmla="*/ 607 w 632"/>
                <a:gd name="T43" fmla="*/ 3 h 226"/>
                <a:gd name="T44" fmla="*/ 481 w 632"/>
                <a:gd name="T45" fmla="*/ 159 h 226"/>
                <a:gd name="T46" fmla="*/ 415 w 632"/>
                <a:gd name="T47" fmla="*/ 93 h 226"/>
                <a:gd name="T48" fmla="*/ 409 w 632"/>
                <a:gd name="T49" fmla="*/ 91 h 226"/>
                <a:gd name="T50" fmla="*/ 404 w 632"/>
                <a:gd name="T51" fmla="*/ 91 h 226"/>
                <a:gd name="T52" fmla="*/ 398 w 632"/>
                <a:gd name="T53" fmla="*/ 93 h 226"/>
                <a:gd name="T54" fmla="*/ 307 w 632"/>
                <a:gd name="T55" fmla="*/ 185 h 226"/>
                <a:gd name="T56" fmla="*/ 247 w 632"/>
                <a:gd name="T57" fmla="*/ 39 h 226"/>
                <a:gd name="T58" fmla="*/ 242 w 632"/>
                <a:gd name="T59" fmla="*/ 34 h 226"/>
                <a:gd name="T60" fmla="*/ 234 w 632"/>
                <a:gd name="T61" fmla="*/ 33 h 226"/>
                <a:gd name="T62" fmla="*/ 227 w 632"/>
                <a:gd name="T63" fmla="*/ 35 h 226"/>
                <a:gd name="T64" fmla="*/ 144 w 632"/>
                <a:gd name="T65" fmla="*/ 121 h 226"/>
                <a:gd name="T66" fmla="*/ 12 w 632"/>
                <a:gd name="T67" fmla="*/ 121 h 226"/>
                <a:gd name="T68" fmla="*/ 7 w 632"/>
                <a:gd name="T69" fmla="*/ 123 h 226"/>
                <a:gd name="T70" fmla="*/ 3 w 632"/>
                <a:gd name="T71" fmla="*/ 128 h 226"/>
                <a:gd name="T72" fmla="*/ 0 w 632"/>
                <a:gd name="T73" fmla="*/ 133 h 226"/>
                <a:gd name="T74" fmla="*/ 0 w 632"/>
                <a:gd name="T75" fmla="*/ 138 h 226"/>
                <a:gd name="T76" fmla="*/ 3 w 632"/>
                <a:gd name="T77" fmla="*/ 144 h 226"/>
                <a:gd name="T78" fmla="*/ 7 w 632"/>
                <a:gd name="T79" fmla="*/ 148 h 226"/>
                <a:gd name="T80" fmla="*/ 12 w 632"/>
                <a:gd name="T81" fmla="*/ 150 h 226"/>
                <a:gd name="T82" fmla="*/ 15 w 632"/>
                <a:gd name="T83" fmla="*/ 15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32" h="226">
                  <a:moveTo>
                    <a:pt x="15" y="151"/>
                  </a:moveTo>
                  <a:lnTo>
                    <a:pt x="151" y="151"/>
                  </a:lnTo>
                  <a:lnTo>
                    <a:pt x="154" y="150"/>
                  </a:lnTo>
                  <a:lnTo>
                    <a:pt x="157" y="149"/>
                  </a:lnTo>
                  <a:lnTo>
                    <a:pt x="159" y="148"/>
                  </a:lnTo>
                  <a:lnTo>
                    <a:pt x="161" y="146"/>
                  </a:lnTo>
                  <a:lnTo>
                    <a:pt x="230" y="75"/>
                  </a:lnTo>
                  <a:lnTo>
                    <a:pt x="288" y="217"/>
                  </a:lnTo>
                  <a:lnTo>
                    <a:pt x="289" y="220"/>
                  </a:lnTo>
                  <a:lnTo>
                    <a:pt x="292" y="223"/>
                  </a:lnTo>
                  <a:lnTo>
                    <a:pt x="294" y="224"/>
                  </a:lnTo>
                  <a:lnTo>
                    <a:pt x="299" y="226"/>
                  </a:lnTo>
                  <a:lnTo>
                    <a:pt x="300" y="226"/>
                  </a:lnTo>
                  <a:lnTo>
                    <a:pt x="302" y="226"/>
                  </a:lnTo>
                  <a:lnTo>
                    <a:pt x="304" y="226"/>
                  </a:lnTo>
                  <a:lnTo>
                    <a:pt x="307" y="225"/>
                  </a:lnTo>
                  <a:lnTo>
                    <a:pt x="309" y="223"/>
                  </a:lnTo>
                  <a:lnTo>
                    <a:pt x="313" y="222"/>
                  </a:lnTo>
                  <a:lnTo>
                    <a:pt x="407" y="127"/>
                  </a:lnTo>
                  <a:lnTo>
                    <a:pt x="471" y="191"/>
                  </a:lnTo>
                  <a:lnTo>
                    <a:pt x="473" y="193"/>
                  </a:lnTo>
                  <a:lnTo>
                    <a:pt x="477" y="195"/>
                  </a:lnTo>
                  <a:lnTo>
                    <a:pt x="480" y="196"/>
                  </a:lnTo>
                  <a:lnTo>
                    <a:pt x="483" y="196"/>
                  </a:lnTo>
                  <a:lnTo>
                    <a:pt x="486" y="195"/>
                  </a:lnTo>
                  <a:lnTo>
                    <a:pt x="488" y="194"/>
                  </a:lnTo>
                  <a:lnTo>
                    <a:pt x="492" y="193"/>
                  </a:lnTo>
                  <a:lnTo>
                    <a:pt x="494" y="191"/>
                  </a:lnTo>
                  <a:lnTo>
                    <a:pt x="629" y="25"/>
                  </a:lnTo>
                  <a:lnTo>
                    <a:pt x="631" y="23"/>
                  </a:lnTo>
                  <a:lnTo>
                    <a:pt x="632" y="19"/>
                  </a:lnTo>
                  <a:lnTo>
                    <a:pt x="632" y="16"/>
                  </a:lnTo>
                  <a:lnTo>
                    <a:pt x="632" y="14"/>
                  </a:lnTo>
                  <a:lnTo>
                    <a:pt x="632" y="11"/>
                  </a:lnTo>
                  <a:lnTo>
                    <a:pt x="631" y="9"/>
                  </a:lnTo>
                  <a:lnTo>
                    <a:pt x="629" y="5"/>
                  </a:lnTo>
                  <a:lnTo>
                    <a:pt x="627" y="3"/>
                  </a:lnTo>
                  <a:lnTo>
                    <a:pt x="625" y="2"/>
                  </a:lnTo>
                  <a:lnTo>
                    <a:pt x="621" y="1"/>
                  </a:lnTo>
                  <a:lnTo>
                    <a:pt x="619" y="0"/>
                  </a:lnTo>
                  <a:lnTo>
                    <a:pt x="616" y="0"/>
                  </a:lnTo>
                  <a:lnTo>
                    <a:pt x="613" y="1"/>
                  </a:lnTo>
                  <a:lnTo>
                    <a:pt x="611" y="2"/>
                  </a:lnTo>
                  <a:lnTo>
                    <a:pt x="607" y="3"/>
                  </a:lnTo>
                  <a:lnTo>
                    <a:pt x="605" y="5"/>
                  </a:lnTo>
                  <a:lnTo>
                    <a:pt x="481" y="159"/>
                  </a:lnTo>
                  <a:lnTo>
                    <a:pt x="418" y="95"/>
                  </a:lnTo>
                  <a:lnTo>
                    <a:pt x="415" y="93"/>
                  </a:lnTo>
                  <a:lnTo>
                    <a:pt x="412" y="91"/>
                  </a:lnTo>
                  <a:lnTo>
                    <a:pt x="409" y="91"/>
                  </a:lnTo>
                  <a:lnTo>
                    <a:pt x="407" y="90"/>
                  </a:lnTo>
                  <a:lnTo>
                    <a:pt x="404" y="91"/>
                  </a:lnTo>
                  <a:lnTo>
                    <a:pt x="400" y="91"/>
                  </a:lnTo>
                  <a:lnTo>
                    <a:pt x="398" y="93"/>
                  </a:lnTo>
                  <a:lnTo>
                    <a:pt x="396" y="95"/>
                  </a:lnTo>
                  <a:lnTo>
                    <a:pt x="307" y="185"/>
                  </a:lnTo>
                  <a:lnTo>
                    <a:pt x="249" y="42"/>
                  </a:lnTo>
                  <a:lnTo>
                    <a:pt x="247" y="39"/>
                  </a:lnTo>
                  <a:lnTo>
                    <a:pt x="244" y="36"/>
                  </a:lnTo>
                  <a:lnTo>
                    <a:pt x="242" y="34"/>
                  </a:lnTo>
                  <a:lnTo>
                    <a:pt x="237" y="33"/>
                  </a:lnTo>
                  <a:lnTo>
                    <a:pt x="234" y="33"/>
                  </a:lnTo>
                  <a:lnTo>
                    <a:pt x="230" y="33"/>
                  </a:lnTo>
                  <a:lnTo>
                    <a:pt x="227" y="35"/>
                  </a:lnTo>
                  <a:lnTo>
                    <a:pt x="224" y="38"/>
                  </a:lnTo>
                  <a:lnTo>
                    <a:pt x="144" y="121"/>
                  </a:lnTo>
                  <a:lnTo>
                    <a:pt x="15" y="121"/>
                  </a:lnTo>
                  <a:lnTo>
                    <a:pt x="12" y="121"/>
                  </a:lnTo>
                  <a:lnTo>
                    <a:pt x="9" y="122"/>
                  </a:lnTo>
                  <a:lnTo>
                    <a:pt x="7" y="123"/>
                  </a:lnTo>
                  <a:lnTo>
                    <a:pt x="5" y="126"/>
                  </a:lnTo>
                  <a:lnTo>
                    <a:pt x="3" y="128"/>
                  </a:lnTo>
                  <a:lnTo>
                    <a:pt x="2" y="130"/>
                  </a:lnTo>
                  <a:lnTo>
                    <a:pt x="0" y="133"/>
                  </a:lnTo>
                  <a:lnTo>
                    <a:pt x="0" y="136"/>
                  </a:lnTo>
                  <a:lnTo>
                    <a:pt x="0" y="138"/>
                  </a:lnTo>
                  <a:lnTo>
                    <a:pt x="2" y="142"/>
                  </a:lnTo>
                  <a:lnTo>
                    <a:pt x="3" y="144"/>
                  </a:lnTo>
                  <a:lnTo>
                    <a:pt x="5" y="146"/>
                  </a:lnTo>
                  <a:lnTo>
                    <a:pt x="7" y="148"/>
                  </a:lnTo>
                  <a:lnTo>
                    <a:pt x="9" y="150"/>
                  </a:lnTo>
                  <a:lnTo>
                    <a:pt x="12" y="150"/>
                  </a:lnTo>
                  <a:lnTo>
                    <a:pt x="15" y="151"/>
                  </a:lnTo>
                  <a:lnTo>
                    <a:pt x="15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C4300AEF-1595-4419-801B-6E36A33BB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3525" y="4019671"/>
            <a:ext cx="9144000" cy="1384995"/>
          </a:xfrm>
        </p:spPr>
        <p:txBody>
          <a:bodyPr lIns="0" tIns="0" rIns="0" bIns="0" rtlCol="0" anchor="t">
            <a:spAutoFit/>
          </a:bodyPr>
          <a:lstStyle/>
          <a:p>
            <a:pPr rtl="0"/>
            <a:r>
              <a:rPr lang="zh-CN" altLang="en-US" dirty="0">
                <a:solidFill>
                  <a:schemeClr val="bg1"/>
                </a:solidFill>
              </a:rPr>
              <a:t>网上综合书店销售数据库</a:t>
            </a:r>
            <a:br>
              <a:rPr lang="zh-CN" altLang="en-US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r>
              <a:rPr lang="zh-CN" altLang="en-US" sz="4000" dirty="0">
                <a:solidFill>
                  <a:schemeClr val="accent4"/>
                </a:solidFill>
              </a:rPr>
              <a:t>项目分析</a:t>
            </a:r>
            <a:endParaRPr lang="zh-CN" altLang="en-US" dirty="0">
              <a:solidFill>
                <a:schemeClr val="accent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菱形 4">
            <a:extLst>
              <a:ext uri="{FF2B5EF4-FFF2-40B4-BE49-F238E27FC236}">
                <a16:creationId xmlns:a16="http://schemas.microsoft.com/office/drawing/2014/main" id="{A50B1817-3C7F-41BC-8557-7A00C928E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25258" y="-1770743"/>
            <a:ext cx="3541486" cy="3541486"/>
          </a:xfrm>
          <a:prstGeom prst="diamond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116CCC5-69D9-26B1-DEDD-8BA0FC20B6A0}"/>
              </a:ext>
            </a:extLst>
          </p:cNvPr>
          <p:cNvSpPr txBox="1"/>
          <p:nvPr/>
        </p:nvSpPr>
        <p:spPr>
          <a:xfrm>
            <a:off x="7399683" y="6018792"/>
            <a:ext cx="4381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zh-CN" altLang="en-US" sz="1800" b="1" dirty="0">
                <a:solidFill>
                  <a:schemeClr val="bg1">
                    <a:alpha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小组成员：毛煜滨 陆靖磊 楼馨阳 谢炎炎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784904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</a:t>
            </a:r>
            <a:b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  <a:solidFill>
            <a:schemeClr val="accent4">
              <a:lumMod val="75000"/>
            </a:schemeClr>
          </a:solidFill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2717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 rtl="0"/>
              <a:r>
                <a:rPr lang="zh-CN" altLang="en-US" sz="2400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数据库设计</a:t>
              </a: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480061"/>
              <a:ext cx="1840643" cy="373499"/>
            </a:xfrm>
            <a:prstGeom prst="rect">
              <a:avLst/>
            </a:prstGeom>
            <a:grpFill/>
          </p:spPr>
          <p:txBody>
            <a:bodyPr wrap="square" lIns="0" tIns="0" rIns="0" bIns="0" rtlCol="0" anchor="t">
              <a:spAutoFit/>
            </a:bodyPr>
            <a:lstStyle/>
            <a:p>
              <a:pPr algn="ctr" rtl="0">
                <a:lnSpc>
                  <a:spcPts val="1900"/>
                </a:lnSpc>
              </a:pPr>
              <a:r>
                <a:rPr lang="en-US" altLang="zh-CN" sz="2400" dirty="0">
                  <a:solidFill>
                    <a:schemeClr val="bg1"/>
                  </a:solidFill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rPr>
                <a:t>Database design</a:t>
              </a:r>
            </a:p>
          </p:txBody>
        </p:sp>
      </p:grpSp>
      <p:pic>
        <p:nvPicPr>
          <p:cNvPr id="2" name="图形 1" descr="齿轮">
            <a:extLst>
              <a:ext uri="{FF2B5EF4-FFF2-40B4-BE49-F238E27FC236}">
                <a16:creationId xmlns:a16="http://schemas.microsoft.com/office/drawing/2014/main" id="{D4FA109D-510E-4D24-8544-E04BA89486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0322" y="1661985"/>
            <a:ext cx="769428" cy="76942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061AD6C-5D1B-D582-4583-849590912A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62" r="3067"/>
          <a:stretch/>
        </p:blipFill>
        <p:spPr>
          <a:xfrm>
            <a:off x="3334201" y="634883"/>
            <a:ext cx="6814686" cy="603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06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543477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前端与功能模块设计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542698"/>
              <a:ext cx="1840643" cy="1942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Microsoft YaHei UI" panose="020B0503020204020204" pitchFamily="34" charset="-122"/>
                <a:cs typeface="Calibri" panose="020F0502020204030204" pitchFamily="34" charset="0"/>
              </a:endParaRPr>
            </a:p>
          </p:txBody>
        </p:sp>
      </p:grpSp>
      <p:sp>
        <p:nvSpPr>
          <p:cNvPr id="2" name="任意多边形(F) 4346" descr="箱形图图标。 ">
            <a:extLst>
              <a:ext uri="{FF2B5EF4-FFF2-40B4-BE49-F238E27FC236}">
                <a16:creationId xmlns:a16="http://schemas.microsoft.com/office/drawing/2014/main" id="{5EE830D1-0B88-217E-3A1C-14FB95E45B21}"/>
              </a:ext>
            </a:extLst>
          </p:cNvPr>
          <p:cNvSpPr>
            <a:spLocks noEditPoints="1"/>
          </p:cNvSpPr>
          <p:nvPr/>
        </p:nvSpPr>
        <p:spPr bwMode="auto">
          <a:xfrm>
            <a:off x="1139769" y="1706478"/>
            <a:ext cx="583153" cy="552119"/>
          </a:xfrm>
          <a:custGeom>
            <a:avLst/>
            <a:gdLst>
              <a:gd name="T0" fmla="*/ 706 w 898"/>
              <a:gd name="T1" fmla="*/ 479 h 898"/>
              <a:gd name="T2" fmla="*/ 652 w 898"/>
              <a:gd name="T3" fmla="*/ 556 h 898"/>
              <a:gd name="T4" fmla="*/ 632 w 898"/>
              <a:gd name="T5" fmla="*/ 551 h 898"/>
              <a:gd name="T6" fmla="*/ 576 w 898"/>
              <a:gd name="T7" fmla="*/ 477 h 898"/>
              <a:gd name="T8" fmla="*/ 571 w 898"/>
              <a:gd name="T9" fmla="*/ 398 h 898"/>
              <a:gd name="T10" fmla="*/ 628 w 898"/>
              <a:gd name="T11" fmla="*/ 129 h 898"/>
              <a:gd name="T12" fmla="*/ 643 w 898"/>
              <a:gd name="T13" fmla="*/ 114 h 898"/>
              <a:gd name="T14" fmla="*/ 658 w 898"/>
              <a:gd name="T15" fmla="*/ 129 h 898"/>
              <a:gd name="T16" fmla="*/ 717 w 898"/>
              <a:gd name="T17" fmla="*/ 398 h 898"/>
              <a:gd name="T18" fmla="*/ 621 w 898"/>
              <a:gd name="T19" fmla="*/ 758 h 898"/>
              <a:gd name="T20" fmla="*/ 589 w 898"/>
              <a:gd name="T21" fmla="*/ 727 h 898"/>
              <a:gd name="T22" fmla="*/ 589 w 898"/>
              <a:gd name="T23" fmla="*/ 680 h 898"/>
              <a:gd name="T24" fmla="*/ 621 w 898"/>
              <a:gd name="T25" fmla="*/ 648 h 898"/>
              <a:gd name="T26" fmla="*/ 667 w 898"/>
              <a:gd name="T27" fmla="*/ 648 h 898"/>
              <a:gd name="T28" fmla="*/ 699 w 898"/>
              <a:gd name="T29" fmla="*/ 680 h 898"/>
              <a:gd name="T30" fmla="*/ 699 w 898"/>
              <a:gd name="T31" fmla="*/ 727 h 898"/>
              <a:gd name="T32" fmla="*/ 667 w 898"/>
              <a:gd name="T33" fmla="*/ 758 h 898"/>
              <a:gd name="T34" fmla="*/ 536 w 898"/>
              <a:gd name="T35" fmla="*/ 294 h 898"/>
              <a:gd name="T36" fmla="*/ 479 w 898"/>
              <a:gd name="T37" fmla="*/ 546 h 898"/>
              <a:gd name="T38" fmla="*/ 461 w 898"/>
              <a:gd name="T39" fmla="*/ 558 h 898"/>
              <a:gd name="T40" fmla="*/ 450 w 898"/>
              <a:gd name="T41" fmla="*/ 299 h 898"/>
              <a:gd name="T42" fmla="*/ 390 w 898"/>
              <a:gd name="T43" fmla="*/ 287 h 898"/>
              <a:gd name="T44" fmla="*/ 398 w 898"/>
              <a:gd name="T45" fmla="*/ 211 h 898"/>
              <a:gd name="T46" fmla="*/ 454 w 898"/>
              <a:gd name="T47" fmla="*/ 118 h 898"/>
              <a:gd name="T48" fmla="*/ 475 w 898"/>
              <a:gd name="T49" fmla="*/ 118 h 898"/>
              <a:gd name="T50" fmla="*/ 530 w 898"/>
              <a:gd name="T51" fmla="*/ 211 h 898"/>
              <a:gd name="T52" fmla="*/ 465 w 898"/>
              <a:gd name="T53" fmla="*/ 763 h 898"/>
              <a:gd name="T54" fmla="*/ 422 w 898"/>
              <a:gd name="T55" fmla="*/ 745 h 898"/>
              <a:gd name="T56" fmla="*/ 405 w 898"/>
              <a:gd name="T57" fmla="*/ 703 h 898"/>
              <a:gd name="T58" fmla="*/ 422 w 898"/>
              <a:gd name="T59" fmla="*/ 661 h 898"/>
              <a:gd name="T60" fmla="*/ 465 w 898"/>
              <a:gd name="T61" fmla="*/ 643 h 898"/>
              <a:gd name="T62" fmla="*/ 506 w 898"/>
              <a:gd name="T63" fmla="*/ 661 h 898"/>
              <a:gd name="T64" fmla="*/ 525 w 898"/>
              <a:gd name="T65" fmla="*/ 703 h 898"/>
              <a:gd name="T66" fmla="*/ 506 w 898"/>
              <a:gd name="T67" fmla="*/ 745 h 898"/>
              <a:gd name="T68" fmla="*/ 465 w 898"/>
              <a:gd name="T69" fmla="*/ 763 h 898"/>
              <a:gd name="T70" fmla="*/ 318 w 898"/>
              <a:gd name="T71" fmla="*/ 419 h 898"/>
              <a:gd name="T72" fmla="*/ 263 w 898"/>
              <a:gd name="T73" fmla="*/ 556 h 898"/>
              <a:gd name="T74" fmla="*/ 242 w 898"/>
              <a:gd name="T75" fmla="*/ 551 h 898"/>
              <a:gd name="T76" fmla="*/ 186 w 898"/>
              <a:gd name="T77" fmla="*/ 417 h 898"/>
              <a:gd name="T78" fmla="*/ 181 w 898"/>
              <a:gd name="T79" fmla="*/ 339 h 898"/>
              <a:gd name="T80" fmla="*/ 240 w 898"/>
              <a:gd name="T81" fmla="*/ 129 h 898"/>
              <a:gd name="T82" fmla="*/ 255 w 898"/>
              <a:gd name="T83" fmla="*/ 114 h 898"/>
              <a:gd name="T84" fmla="*/ 270 w 898"/>
              <a:gd name="T85" fmla="*/ 129 h 898"/>
              <a:gd name="T86" fmla="*/ 329 w 898"/>
              <a:gd name="T87" fmla="*/ 339 h 898"/>
              <a:gd name="T88" fmla="*/ 231 w 898"/>
              <a:gd name="T89" fmla="*/ 758 h 898"/>
              <a:gd name="T90" fmla="*/ 200 w 898"/>
              <a:gd name="T91" fmla="*/ 727 h 898"/>
              <a:gd name="T92" fmla="*/ 200 w 898"/>
              <a:gd name="T93" fmla="*/ 680 h 898"/>
              <a:gd name="T94" fmla="*/ 231 w 898"/>
              <a:gd name="T95" fmla="*/ 648 h 898"/>
              <a:gd name="T96" fmla="*/ 278 w 898"/>
              <a:gd name="T97" fmla="*/ 648 h 898"/>
              <a:gd name="T98" fmla="*/ 311 w 898"/>
              <a:gd name="T99" fmla="*/ 680 h 898"/>
              <a:gd name="T100" fmla="*/ 311 w 898"/>
              <a:gd name="T101" fmla="*/ 727 h 898"/>
              <a:gd name="T102" fmla="*/ 278 w 898"/>
              <a:gd name="T103" fmla="*/ 758 h 898"/>
              <a:gd name="T104" fmla="*/ 10 w 898"/>
              <a:gd name="T105" fmla="*/ 2 h 898"/>
              <a:gd name="T106" fmla="*/ 1 w 898"/>
              <a:gd name="T107" fmla="*/ 886 h 898"/>
              <a:gd name="T108" fmla="*/ 883 w 898"/>
              <a:gd name="T109" fmla="*/ 898 h 898"/>
              <a:gd name="T110" fmla="*/ 898 w 898"/>
              <a:gd name="T111" fmla="*/ 883 h 898"/>
              <a:gd name="T112" fmla="*/ 886 w 898"/>
              <a:gd name="T113" fmla="*/ 0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8" h="898">
                <a:moveTo>
                  <a:pt x="718" y="464"/>
                </a:moveTo>
                <a:lnTo>
                  <a:pt x="718" y="467"/>
                </a:lnTo>
                <a:lnTo>
                  <a:pt x="717" y="470"/>
                </a:lnTo>
                <a:lnTo>
                  <a:pt x="716" y="472"/>
                </a:lnTo>
                <a:lnTo>
                  <a:pt x="714" y="474"/>
                </a:lnTo>
                <a:lnTo>
                  <a:pt x="712" y="477"/>
                </a:lnTo>
                <a:lnTo>
                  <a:pt x="710" y="478"/>
                </a:lnTo>
                <a:lnTo>
                  <a:pt x="706" y="479"/>
                </a:lnTo>
                <a:lnTo>
                  <a:pt x="703" y="479"/>
                </a:lnTo>
                <a:lnTo>
                  <a:pt x="658" y="479"/>
                </a:lnTo>
                <a:lnTo>
                  <a:pt x="658" y="543"/>
                </a:lnTo>
                <a:lnTo>
                  <a:pt x="658" y="546"/>
                </a:lnTo>
                <a:lnTo>
                  <a:pt x="657" y="549"/>
                </a:lnTo>
                <a:lnTo>
                  <a:pt x="656" y="551"/>
                </a:lnTo>
                <a:lnTo>
                  <a:pt x="654" y="554"/>
                </a:lnTo>
                <a:lnTo>
                  <a:pt x="652" y="556"/>
                </a:lnTo>
                <a:lnTo>
                  <a:pt x="650" y="557"/>
                </a:lnTo>
                <a:lnTo>
                  <a:pt x="647" y="558"/>
                </a:lnTo>
                <a:lnTo>
                  <a:pt x="643" y="558"/>
                </a:lnTo>
                <a:lnTo>
                  <a:pt x="641" y="558"/>
                </a:lnTo>
                <a:lnTo>
                  <a:pt x="638" y="557"/>
                </a:lnTo>
                <a:lnTo>
                  <a:pt x="636" y="556"/>
                </a:lnTo>
                <a:lnTo>
                  <a:pt x="634" y="554"/>
                </a:lnTo>
                <a:lnTo>
                  <a:pt x="632" y="551"/>
                </a:lnTo>
                <a:lnTo>
                  <a:pt x="631" y="549"/>
                </a:lnTo>
                <a:lnTo>
                  <a:pt x="629" y="546"/>
                </a:lnTo>
                <a:lnTo>
                  <a:pt x="628" y="543"/>
                </a:lnTo>
                <a:lnTo>
                  <a:pt x="628" y="479"/>
                </a:lnTo>
                <a:lnTo>
                  <a:pt x="583" y="479"/>
                </a:lnTo>
                <a:lnTo>
                  <a:pt x="581" y="479"/>
                </a:lnTo>
                <a:lnTo>
                  <a:pt x="578" y="478"/>
                </a:lnTo>
                <a:lnTo>
                  <a:pt x="576" y="477"/>
                </a:lnTo>
                <a:lnTo>
                  <a:pt x="574" y="474"/>
                </a:lnTo>
                <a:lnTo>
                  <a:pt x="572" y="472"/>
                </a:lnTo>
                <a:lnTo>
                  <a:pt x="571" y="470"/>
                </a:lnTo>
                <a:lnTo>
                  <a:pt x="570" y="467"/>
                </a:lnTo>
                <a:lnTo>
                  <a:pt x="570" y="464"/>
                </a:lnTo>
                <a:lnTo>
                  <a:pt x="570" y="404"/>
                </a:lnTo>
                <a:lnTo>
                  <a:pt x="570" y="402"/>
                </a:lnTo>
                <a:lnTo>
                  <a:pt x="571" y="398"/>
                </a:lnTo>
                <a:lnTo>
                  <a:pt x="572" y="396"/>
                </a:lnTo>
                <a:lnTo>
                  <a:pt x="574" y="394"/>
                </a:lnTo>
                <a:lnTo>
                  <a:pt x="576" y="392"/>
                </a:lnTo>
                <a:lnTo>
                  <a:pt x="578" y="391"/>
                </a:lnTo>
                <a:lnTo>
                  <a:pt x="581" y="390"/>
                </a:lnTo>
                <a:lnTo>
                  <a:pt x="583" y="389"/>
                </a:lnTo>
                <a:lnTo>
                  <a:pt x="628" y="389"/>
                </a:lnTo>
                <a:lnTo>
                  <a:pt x="628" y="129"/>
                </a:lnTo>
                <a:lnTo>
                  <a:pt x="629" y="126"/>
                </a:lnTo>
                <a:lnTo>
                  <a:pt x="631" y="123"/>
                </a:lnTo>
                <a:lnTo>
                  <a:pt x="632" y="121"/>
                </a:lnTo>
                <a:lnTo>
                  <a:pt x="634" y="118"/>
                </a:lnTo>
                <a:lnTo>
                  <a:pt x="636" y="117"/>
                </a:lnTo>
                <a:lnTo>
                  <a:pt x="638" y="115"/>
                </a:lnTo>
                <a:lnTo>
                  <a:pt x="641" y="114"/>
                </a:lnTo>
                <a:lnTo>
                  <a:pt x="643" y="114"/>
                </a:lnTo>
                <a:lnTo>
                  <a:pt x="647" y="114"/>
                </a:lnTo>
                <a:lnTo>
                  <a:pt x="650" y="115"/>
                </a:lnTo>
                <a:lnTo>
                  <a:pt x="652" y="117"/>
                </a:lnTo>
                <a:lnTo>
                  <a:pt x="654" y="118"/>
                </a:lnTo>
                <a:lnTo>
                  <a:pt x="656" y="121"/>
                </a:lnTo>
                <a:lnTo>
                  <a:pt x="657" y="123"/>
                </a:lnTo>
                <a:lnTo>
                  <a:pt x="658" y="127"/>
                </a:lnTo>
                <a:lnTo>
                  <a:pt x="658" y="129"/>
                </a:lnTo>
                <a:lnTo>
                  <a:pt x="658" y="389"/>
                </a:lnTo>
                <a:lnTo>
                  <a:pt x="703" y="389"/>
                </a:lnTo>
                <a:lnTo>
                  <a:pt x="706" y="390"/>
                </a:lnTo>
                <a:lnTo>
                  <a:pt x="710" y="391"/>
                </a:lnTo>
                <a:lnTo>
                  <a:pt x="712" y="392"/>
                </a:lnTo>
                <a:lnTo>
                  <a:pt x="714" y="394"/>
                </a:lnTo>
                <a:lnTo>
                  <a:pt x="716" y="396"/>
                </a:lnTo>
                <a:lnTo>
                  <a:pt x="717" y="398"/>
                </a:lnTo>
                <a:lnTo>
                  <a:pt x="718" y="402"/>
                </a:lnTo>
                <a:lnTo>
                  <a:pt x="718" y="404"/>
                </a:lnTo>
                <a:lnTo>
                  <a:pt x="718" y="464"/>
                </a:lnTo>
                <a:close/>
                <a:moveTo>
                  <a:pt x="643" y="763"/>
                </a:moveTo>
                <a:lnTo>
                  <a:pt x="638" y="762"/>
                </a:lnTo>
                <a:lnTo>
                  <a:pt x="632" y="762"/>
                </a:lnTo>
                <a:lnTo>
                  <a:pt x="626" y="760"/>
                </a:lnTo>
                <a:lnTo>
                  <a:pt x="621" y="758"/>
                </a:lnTo>
                <a:lnTo>
                  <a:pt x="616" y="756"/>
                </a:lnTo>
                <a:lnTo>
                  <a:pt x="610" y="753"/>
                </a:lnTo>
                <a:lnTo>
                  <a:pt x="606" y="749"/>
                </a:lnTo>
                <a:lnTo>
                  <a:pt x="602" y="745"/>
                </a:lnTo>
                <a:lnTo>
                  <a:pt x="597" y="741"/>
                </a:lnTo>
                <a:lnTo>
                  <a:pt x="594" y="737"/>
                </a:lnTo>
                <a:lnTo>
                  <a:pt x="591" y="731"/>
                </a:lnTo>
                <a:lnTo>
                  <a:pt x="589" y="727"/>
                </a:lnTo>
                <a:lnTo>
                  <a:pt x="587" y="720"/>
                </a:lnTo>
                <a:lnTo>
                  <a:pt x="586" y="715"/>
                </a:lnTo>
                <a:lnTo>
                  <a:pt x="584" y="710"/>
                </a:lnTo>
                <a:lnTo>
                  <a:pt x="583" y="703"/>
                </a:lnTo>
                <a:lnTo>
                  <a:pt x="584" y="697"/>
                </a:lnTo>
                <a:lnTo>
                  <a:pt x="586" y="692"/>
                </a:lnTo>
                <a:lnTo>
                  <a:pt x="587" y="685"/>
                </a:lnTo>
                <a:lnTo>
                  <a:pt x="589" y="680"/>
                </a:lnTo>
                <a:lnTo>
                  <a:pt x="591" y="674"/>
                </a:lnTo>
                <a:lnTo>
                  <a:pt x="594" y="670"/>
                </a:lnTo>
                <a:lnTo>
                  <a:pt x="597" y="665"/>
                </a:lnTo>
                <a:lnTo>
                  <a:pt x="602" y="661"/>
                </a:lnTo>
                <a:lnTo>
                  <a:pt x="606" y="657"/>
                </a:lnTo>
                <a:lnTo>
                  <a:pt x="610" y="653"/>
                </a:lnTo>
                <a:lnTo>
                  <a:pt x="616" y="651"/>
                </a:lnTo>
                <a:lnTo>
                  <a:pt x="621" y="648"/>
                </a:lnTo>
                <a:lnTo>
                  <a:pt x="626" y="646"/>
                </a:lnTo>
                <a:lnTo>
                  <a:pt x="632" y="645"/>
                </a:lnTo>
                <a:lnTo>
                  <a:pt x="638" y="643"/>
                </a:lnTo>
                <a:lnTo>
                  <a:pt x="643" y="643"/>
                </a:lnTo>
                <a:lnTo>
                  <a:pt x="650" y="643"/>
                </a:lnTo>
                <a:lnTo>
                  <a:pt x="656" y="645"/>
                </a:lnTo>
                <a:lnTo>
                  <a:pt x="662" y="646"/>
                </a:lnTo>
                <a:lnTo>
                  <a:pt x="667" y="648"/>
                </a:lnTo>
                <a:lnTo>
                  <a:pt x="672" y="651"/>
                </a:lnTo>
                <a:lnTo>
                  <a:pt x="678" y="653"/>
                </a:lnTo>
                <a:lnTo>
                  <a:pt x="682" y="657"/>
                </a:lnTo>
                <a:lnTo>
                  <a:pt x="686" y="661"/>
                </a:lnTo>
                <a:lnTo>
                  <a:pt x="690" y="665"/>
                </a:lnTo>
                <a:lnTo>
                  <a:pt x="694" y="670"/>
                </a:lnTo>
                <a:lnTo>
                  <a:pt x="697" y="674"/>
                </a:lnTo>
                <a:lnTo>
                  <a:pt x="699" y="680"/>
                </a:lnTo>
                <a:lnTo>
                  <a:pt x="701" y="685"/>
                </a:lnTo>
                <a:lnTo>
                  <a:pt x="702" y="692"/>
                </a:lnTo>
                <a:lnTo>
                  <a:pt x="703" y="697"/>
                </a:lnTo>
                <a:lnTo>
                  <a:pt x="703" y="703"/>
                </a:lnTo>
                <a:lnTo>
                  <a:pt x="703" y="710"/>
                </a:lnTo>
                <a:lnTo>
                  <a:pt x="702" y="715"/>
                </a:lnTo>
                <a:lnTo>
                  <a:pt x="701" y="720"/>
                </a:lnTo>
                <a:lnTo>
                  <a:pt x="699" y="727"/>
                </a:lnTo>
                <a:lnTo>
                  <a:pt x="697" y="731"/>
                </a:lnTo>
                <a:lnTo>
                  <a:pt x="694" y="737"/>
                </a:lnTo>
                <a:lnTo>
                  <a:pt x="690" y="741"/>
                </a:lnTo>
                <a:lnTo>
                  <a:pt x="686" y="745"/>
                </a:lnTo>
                <a:lnTo>
                  <a:pt x="682" y="749"/>
                </a:lnTo>
                <a:lnTo>
                  <a:pt x="678" y="753"/>
                </a:lnTo>
                <a:lnTo>
                  <a:pt x="672" y="756"/>
                </a:lnTo>
                <a:lnTo>
                  <a:pt x="667" y="758"/>
                </a:lnTo>
                <a:lnTo>
                  <a:pt x="662" y="760"/>
                </a:lnTo>
                <a:lnTo>
                  <a:pt x="656" y="762"/>
                </a:lnTo>
                <a:lnTo>
                  <a:pt x="650" y="762"/>
                </a:lnTo>
                <a:lnTo>
                  <a:pt x="643" y="763"/>
                </a:lnTo>
                <a:close/>
                <a:moveTo>
                  <a:pt x="540" y="284"/>
                </a:moveTo>
                <a:lnTo>
                  <a:pt x="538" y="287"/>
                </a:lnTo>
                <a:lnTo>
                  <a:pt x="537" y="290"/>
                </a:lnTo>
                <a:lnTo>
                  <a:pt x="536" y="294"/>
                </a:lnTo>
                <a:lnTo>
                  <a:pt x="534" y="296"/>
                </a:lnTo>
                <a:lnTo>
                  <a:pt x="532" y="297"/>
                </a:lnTo>
                <a:lnTo>
                  <a:pt x="530" y="298"/>
                </a:lnTo>
                <a:lnTo>
                  <a:pt x="527" y="299"/>
                </a:lnTo>
                <a:lnTo>
                  <a:pt x="525" y="299"/>
                </a:lnTo>
                <a:lnTo>
                  <a:pt x="480" y="299"/>
                </a:lnTo>
                <a:lnTo>
                  <a:pt x="480" y="543"/>
                </a:lnTo>
                <a:lnTo>
                  <a:pt x="479" y="546"/>
                </a:lnTo>
                <a:lnTo>
                  <a:pt x="479" y="549"/>
                </a:lnTo>
                <a:lnTo>
                  <a:pt x="476" y="551"/>
                </a:lnTo>
                <a:lnTo>
                  <a:pt x="475" y="554"/>
                </a:lnTo>
                <a:lnTo>
                  <a:pt x="472" y="556"/>
                </a:lnTo>
                <a:lnTo>
                  <a:pt x="470" y="557"/>
                </a:lnTo>
                <a:lnTo>
                  <a:pt x="467" y="558"/>
                </a:lnTo>
                <a:lnTo>
                  <a:pt x="465" y="558"/>
                </a:lnTo>
                <a:lnTo>
                  <a:pt x="461" y="558"/>
                </a:lnTo>
                <a:lnTo>
                  <a:pt x="458" y="557"/>
                </a:lnTo>
                <a:lnTo>
                  <a:pt x="456" y="556"/>
                </a:lnTo>
                <a:lnTo>
                  <a:pt x="454" y="554"/>
                </a:lnTo>
                <a:lnTo>
                  <a:pt x="452" y="551"/>
                </a:lnTo>
                <a:lnTo>
                  <a:pt x="451" y="549"/>
                </a:lnTo>
                <a:lnTo>
                  <a:pt x="450" y="546"/>
                </a:lnTo>
                <a:lnTo>
                  <a:pt x="450" y="543"/>
                </a:lnTo>
                <a:lnTo>
                  <a:pt x="450" y="299"/>
                </a:lnTo>
                <a:lnTo>
                  <a:pt x="405" y="299"/>
                </a:lnTo>
                <a:lnTo>
                  <a:pt x="402" y="299"/>
                </a:lnTo>
                <a:lnTo>
                  <a:pt x="398" y="298"/>
                </a:lnTo>
                <a:lnTo>
                  <a:pt x="396" y="297"/>
                </a:lnTo>
                <a:lnTo>
                  <a:pt x="394" y="296"/>
                </a:lnTo>
                <a:lnTo>
                  <a:pt x="392" y="294"/>
                </a:lnTo>
                <a:lnTo>
                  <a:pt x="391" y="290"/>
                </a:lnTo>
                <a:lnTo>
                  <a:pt x="390" y="287"/>
                </a:lnTo>
                <a:lnTo>
                  <a:pt x="390" y="284"/>
                </a:lnTo>
                <a:lnTo>
                  <a:pt x="390" y="225"/>
                </a:lnTo>
                <a:lnTo>
                  <a:pt x="390" y="222"/>
                </a:lnTo>
                <a:lnTo>
                  <a:pt x="391" y="219"/>
                </a:lnTo>
                <a:lnTo>
                  <a:pt x="392" y="217"/>
                </a:lnTo>
                <a:lnTo>
                  <a:pt x="394" y="214"/>
                </a:lnTo>
                <a:lnTo>
                  <a:pt x="396" y="212"/>
                </a:lnTo>
                <a:lnTo>
                  <a:pt x="398" y="211"/>
                </a:lnTo>
                <a:lnTo>
                  <a:pt x="402" y="210"/>
                </a:lnTo>
                <a:lnTo>
                  <a:pt x="405" y="210"/>
                </a:lnTo>
                <a:lnTo>
                  <a:pt x="450" y="210"/>
                </a:lnTo>
                <a:lnTo>
                  <a:pt x="450" y="129"/>
                </a:lnTo>
                <a:lnTo>
                  <a:pt x="450" y="126"/>
                </a:lnTo>
                <a:lnTo>
                  <a:pt x="451" y="123"/>
                </a:lnTo>
                <a:lnTo>
                  <a:pt x="452" y="121"/>
                </a:lnTo>
                <a:lnTo>
                  <a:pt x="454" y="118"/>
                </a:lnTo>
                <a:lnTo>
                  <a:pt x="456" y="117"/>
                </a:lnTo>
                <a:lnTo>
                  <a:pt x="458" y="115"/>
                </a:lnTo>
                <a:lnTo>
                  <a:pt x="461" y="114"/>
                </a:lnTo>
                <a:lnTo>
                  <a:pt x="465" y="114"/>
                </a:lnTo>
                <a:lnTo>
                  <a:pt x="467" y="114"/>
                </a:lnTo>
                <a:lnTo>
                  <a:pt x="470" y="115"/>
                </a:lnTo>
                <a:lnTo>
                  <a:pt x="472" y="117"/>
                </a:lnTo>
                <a:lnTo>
                  <a:pt x="475" y="118"/>
                </a:lnTo>
                <a:lnTo>
                  <a:pt x="476" y="121"/>
                </a:lnTo>
                <a:lnTo>
                  <a:pt x="479" y="123"/>
                </a:lnTo>
                <a:lnTo>
                  <a:pt x="479" y="127"/>
                </a:lnTo>
                <a:lnTo>
                  <a:pt x="480" y="129"/>
                </a:lnTo>
                <a:lnTo>
                  <a:pt x="480" y="210"/>
                </a:lnTo>
                <a:lnTo>
                  <a:pt x="525" y="210"/>
                </a:lnTo>
                <a:lnTo>
                  <a:pt x="527" y="210"/>
                </a:lnTo>
                <a:lnTo>
                  <a:pt x="530" y="211"/>
                </a:lnTo>
                <a:lnTo>
                  <a:pt x="532" y="212"/>
                </a:lnTo>
                <a:lnTo>
                  <a:pt x="534" y="214"/>
                </a:lnTo>
                <a:lnTo>
                  <a:pt x="536" y="217"/>
                </a:lnTo>
                <a:lnTo>
                  <a:pt x="537" y="219"/>
                </a:lnTo>
                <a:lnTo>
                  <a:pt x="538" y="222"/>
                </a:lnTo>
                <a:lnTo>
                  <a:pt x="540" y="225"/>
                </a:lnTo>
                <a:lnTo>
                  <a:pt x="540" y="284"/>
                </a:lnTo>
                <a:close/>
                <a:moveTo>
                  <a:pt x="465" y="763"/>
                </a:moveTo>
                <a:lnTo>
                  <a:pt x="458" y="762"/>
                </a:lnTo>
                <a:lnTo>
                  <a:pt x="452" y="762"/>
                </a:lnTo>
                <a:lnTo>
                  <a:pt x="446" y="760"/>
                </a:lnTo>
                <a:lnTo>
                  <a:pt x="441" y="758"/>
                </a:lnTo>
                <a:lnTo>
                  <a:pt x="436" y="756"/>
                </a:lnTo>
                <a:lnTo>
                  <a:pt x="430" y="753"/>
                </a:lnTo>
                <a:lnTo>
                  <a:pt x="426" y="749"/>
                </a:lnTo>
                <a:lnTo>
                  <a:pt x="422" y="745"/>
                </a:lnTo>
                <a:lnTo>
                  <a:pt x="419" y="741"/>
                </a:lnTo>
                <a:lnTo>
                  <a:pt x="414" y="737"/>
                </a:lnTo>
                <a:lnTo>
                  <a:pt x="412" y="731"/>
                </a:lnTo>
                <a:lnTo>
                  <a:pt x="409" y="727"/>
                </a:lnTo>
                <a:lnTo>
                  <a:pt x="407" y="720"/>
                </a:lnTo>
                <a:lnTo>
                  <a:pt x="406" y="715"/>
                </a:lnTo>
                <a:lnTo>
                  <a:pt x="405" y="710"/>
                </a:lnTo>
                <a:lnTo>
                  <a:pt x="405" y="703"/>
                </a:lnTo>
                <a:lnTo>
                  <a:pt x="405" y="697"/>
                </a:lnTo>
                <a:lnTo>
                  <a:pt x="406" y="692"/>
                </a:lnTo>
                <a:lnTo>
                  <a:pt x="407" y="685"/>
                </a:lnTo>
                <a:lnTo>
                  <a:pt x="409" y="680"/>
                </a:lnTo>
                <a:lnTo>
                  <a:pt x="412" y="674"/>
                </a:lnTo>
                <a:lnTo>
                  <a:pt x="414" y="670"/>
                </a:lnTo>
                <a:lnTo>
                  <a:pt x="419" y="665"/>
                </a:lnTo>
                <a:lnTo>
                  <a:pt x="422" y="661"/>
                </a:lnTo>
                <a:lnTo>
                  <a:pt x="426" y="657"/>
                </a:lnTo>
                <a:lnTo>
                  <a:pt x="430" y="653"/>
                </a:lnTo>
                <a:lnTo>
                  <a:pt x="436" y="651"/>
                </a:lnTo>
                <a:lnTo>
                  <a:pt x="441" y="648"/>
                </a:lnTo>
                <a:lnTo>
                  <a:pt x="446" y="646"/>
                </a:lnTo>
                <a:lnTo>
                  <a:pt x="452" y="645"/>
                </a:lnTo>
                <a:lnTo>
                  <a:pt x="458" y="643"/>
                </a:lnTo>
                <a:lnTo>
                  <a:pt x="465" y="643"/>
                </a:lnTo>
                <a:lnTo>
                  <a:pt x="470" y="643"/>
                </a:lnTo>
                <a:lnTo>
                  <a:pt x="476" y="645"/>
                </a:lnTo>
                <a:lnTo>
                  <a:pt x="482" y="646"/>
                </a:lnTo>
                <a:lnTo>
                  <a:pt x="487" y="648"/>
                </a:lnTo>
                <a:lnTo>
                  <a:pt x="492" y="651"/>
                </a:lnTo>
                <a:lnTo>
                  <a:pt x="498" y="653"/>
                </a:lnTo>
                <a:lnTo>
                  <a:pt x="502" y="657"/>
                </a:lnTo>
                <a:lnTo>
                  <a:pt x="506" y="661"/>
                </a:lnTo>
                <a:lnTo>
                  <a:pt x="511" y="665"/>
                </a:lnTo>
                <a:lnTo>
                  <a:pt x="514" y="670"/>
                </a:lnTo>
                <a:lnTo>
                  <a:pt x="517" y="674"/>
                </a:lnTo>
                <a:lnTo>
                  <a:pt x="519" y="680"/>
                </a:lnTo>
                <a:lnTo>
                  <a:pt x="521" y="685"/>
                </a:lnTo>
                <a:lnTo>
                  <a:pt x="522" y="692"/>
                </a:lnTo>
                <a:lnTo>
                  <a:pt x="524" y="697"/>
                </a:lnTo>
                <a:lnTo>
                  <a:pt x="525" y="703"/>
                </a:lnTo>
                <a:lnTo>
                  <a:pt x="524" y="710"/>
                </a:lnTo>
                <a:lnTo>
                  <a:pt x="522" y="715"/>
                </a:lnTo>
                <a:lnTo>
                  <a:pt x="521" y="720"/>
                </a:lnTo>
                <a:lnTo>
                  <a:pt x="519" y="727"/>
                </a:lnTo>
                <a:lnTo>
                  <a:pt x="517" y="731"/>
                </a:lnTo>
                <a:lnTo>
                  <a:pt x="514" y="737"/>
                </a:lnTo>
                <a:lnTo>
                  <a:pt x="511" y="741"/>
                </a:lnTo>
                <a:lnTo>
                  <a:pt x="506" y="745"/>
                </a:lnTo>
                <a:lnTo>
                  <a:pt x="502" y="749"/>
                </a:lnTo>
                <a:lnTo>
                  <a:pt x="498" y="753"/>
                </a:lnTo>
                <a:lnTo>
                  <a:pt x="492" y="756"/>
                </a:lnTo>
                <a:lnTo>
                  <a:pt x="487" y="758"/>
                </a:lnTo>
                <a:lnTo>
                  <a:pt x="482" y="760"/>
                </a:lnTo>
                <a:lnTo>
                  <a:pt x="476" y="762"/>
                </a:lnTo>
                <a:lnTo>
                  <a:pt x="470" y="762"/>
                </a:lnTo>
                <a:lnTo>
                  <a:pt x="465" y="763"/>
                </a:lnTo>
                <a:close/>
                <a:moveTo>
                  <a:pt x="330" y="404"/>
                </a:moveTo>
                <a:lnTo>
                  <a:pt x="330" y="407"/>
                </a:lnTo>
                <a:lnTo>
                  <a:pt x="329" y="410"/>
                </a:lnTo>
                <a:lnTo>
                  <a:pt x="328" y="412"/>
                </a:lnTo>
                <a:lnTo>
                  <a:pt x="326" y="414"/>
                </a:lnTo>
                <a:lnTo>
                  <a:pt x="323" y="417"/>
                </a:lnTo>
                <a:lnTo>
                  <a:pt x="320" y="418"/>
                </a:lnTo>
                <a:lnTo>
                  <a:pt x="318" y="419"/>
                </a:lnTo>
                <a:lnTo>
                  <a:pt x="315" y="419"/>
                </a:lnTo>
                <a:lnTo>
                  <a:pt x="270" y="419"/>
                </a:lnTo>
                <a:lnTo>
                  <a:pt x="270" y="543"/>
                </a:lnTo>
                <a:lnTo>
                  <a:pt x="270" y="546"/>
                </a:lnTo>
                <a:lnTo>
                  <a:pt x="269" y="549"/>
                </a:lnTo>
                <a:lnTo>
                  <a:pt x="268" y="551"/>
                </a:lnTo>
                <a:lnTo>
                  <a:pt x="266" y="554"/>
                </a:lnTo>
                <a:lnTo>
                  <a:pt x="263" y="556"/>
                </a:lnTo>
                <a:lnTo>
                  <a:pt x="260" y="557"/>
                </a:lnTo>
                <a:lnTo>
                  <a:pt x="258" y="558"/>
                </a:lnTo>
                <a:lnTo>
                  <a:pt x="255" y="558"/>
                </a:lnTo>
                <a:lnTo>
                  <a:pt x="252" y="558"/>
                </a:lnTo>
                <a:lnTo>
                  <a:pt x="250" y="557"/>
                </a:lnTo>
                <a:lnTo>
                  <a:pt x="246" y="556"/>
                </a:lnTo>
                <a:lnTo>
                  <a:pt x="244" y="554"/>
                </a:lnTo>
                <a:lnTo>
                  <a:pt x="242" y="551"/>
                </a:lnTo>
                <a:lnTo>
                  <a:pt x="241" y="549"/>
                </a:lnTo>
                <a:lnTo>
                  <a:pt x="240" y="546"/>
                </a:lnTo>
                <a:lnTo>
                  <a:pt x="240" y="543"/>
                </a:lnTo>
                <a:lnTo>
                  <a:pt x="240" y="419"/>
                </a:lnTo>
                <a:lnTo>
                  <a:pt x="195" y="419"/>
                </a:lnTo>
                <a:lnTo>
                  <a:pt x="192" y="419"/>
                </a:lnTo>
                <a:lnTo>
                  <a:pt x="190" y="418"/>
                </a:lnTo>
                <a:lnTo>
                  <a:pt x="186" y="417"/>
                </a:lnTo>
                <a:lnTo>
                  <a:pt x="184" y="414"/>
                </a:lnTo>
                <a:lnTo>
                  <a:pt x="183" y="412"/>
                </a:lnTo>
                <a:lnTo>
                  <a:pt x="181" y="410"/>
                </a:lnTo>
                <a:lnTo>
                  <a:pt x="180" y="407"/>
                </a:lnTo>
                <a:lnTo>
                  <a:pt x="180" y="404"/>
                </a:lnTo>
                <a:lnTo>
                  <a:pt x="180" y="344"/>
                </a:lnTo>
                <a:lnTo>
                  <a:pt x="180" y="342"/>
                </a:lnTo>
                <a:lnTo>
                  <a:pt x="181" y="339"/>
                </a:lnTo>
                <a:lnTo>
                  <a:pt x="183" y="336"/>
                </a:lnTo>
                <a:lnTo>
                  <a:pt x="184" y="334"/>
                </a:lnTo>
                <a:lnTo>
                  <a:pt x="186" y="332"/>
                </a:lnTo>
                <a:lnTo>
                  <a:pt x="190" y="331"/>
                </a:lnTo>
                <a:lnTo>
                  <a:pt x="192" y="330"/>
                </a:lnTo>
                <a:lnTo>
                  <a:pt x="195" y="329"/>
                </a:lnTo>
                <a:lnTo>
                  <a:pt x="240" y="329"/>
                </a:lnTo>
                <a:lnTo>
                  <a:pt x="240" y="129"/>
                </a:lnTo>
                <a:lnTo>
                  <a:pt x="240" y="126"/>
                </a:lnTo>
                <a:lnTo>
                  <a:pt x="241" y="123"/>
                </a:lnTo>
                <a:lnTo>
                  <a:pt x="242" y="121"/>
                </a:lnTo>
                <a:lnTo>
                  <a:pt x="244" y="118"/>
                </a:lnTo>
                <a:lnTo>
                  <a:pt x="246" y="117"/>
                </a:lnTo>
                <a:lnTo>
                  <a:pt x="250" y="115"/>
                </a:lnTo>
                <a:lnTo>
                  <a:pt x="252" y="114"/>
                </a:lnTo>
                <a:lnTo>
                  <a:pt x="255" y="114"/>
                </a:lnTo>
                <a:lnTo>
                  <a:pt x="258" y="114"/>
                </a:lnTo>
                <a:lnTo>
                  <a:pt x="260" y="115"/>
                </a:lnTo>
                <a:lnTo>
                  <a:pt x="263" y="117"/>
                </a:lnTo>
                <a:lnTo>
                  <a:pt x="266" y="118"/>
                </a:lnTo>
                <a:lnTo>
                  <a:pt x="268" y="121"/>
                </a:lnTo>
                <a:lnTo>
                  <a:pt x="269" y="123"/>
                </a:lnTo>
                <a:lnTo>
                  <a:pt x="270" y="127"/>
                </a:lnTo>
                <a:lnTo>
                  <a:pt x="270" y="129"/>
                </a:lnTo>
                <a:lnTo>
                  <a:pt x="270" y="329"/>
                </a:lnTo>
                <a:lnTo>
                  <a:pt x="315" y="329"/>
                </a:lnTo>
                <a:lnTo>
                  <a:pt x="318" y="330"/>
                </a:lnTo>
                <a:lnTo>
                  <a:pt x="320" y="331"/>
                </a:lnTo>
                <a:lnTo>
                  <a:pt x="323" y="332"/>
                </a:lnTo>
                <a:lnTo>
                  <a:pt x="326" y="334"/>
                </a:lnTo>
                <a:lnTo>
                  <a:pt x="328" y="336"/>
                </a:lnTo>
                <a:lnTo>
                  <a:pt x="329" y="339"/>
                </a:lnTo>
                <a:lnTo>
                  <a:pt x="330" y="342"/>
                </a:lnTo>
                <a:lnTo>
                  <a:pt x="330" y="344"/>
                </a:lnTo>
                <a:lnTo>
                  <a:pt x="330" y="404"/>
                </a:lnTo>
                <a:close/>
                <a:moveTo>
                  <a:pt x="255" y="763"/>
                </a:moveTo>
                <a:lnTo>
                  <a:pt x="249" y="762"/>
                </a:lnTo>
                <a:lnTo>
                  <a:pt x="243" y="762"/>
                </a:lnTo>
                <a:lnTo>
                  <a:pt x="237" y="760"/>
                </a:lnTo>
                <a:lnTo>
                  <a:pt x="231" y="758"/>
                </a:lnTo>
                <a:lnTo>
                  <a:pt x="226" y="756"/>
                </a:lnTo>
                <a:lnTo>
                  <a:pt x="222" y="753"/>
                </a:lnTo>
                <a:lnTo>
                  <a:pt x="216" y="749"/>
                </a:lnTo>
                <a:lnTo>
                  <a:pt x="212" y="745"/>
                </a:lnTo>
                <a:lnTo>
                  <a:pt x="209" y="741"/>
                </a:lnTo>
                <a:lnTo>
                  <a:pt x="206" y="737"/>
                </a:lnTo>
                <a:lnTo>
                  <a:pt x="203" y="731"/>
                </a:lnTo>
                <a:lnTo>
                  <a:pt x="200" y="727"/>
                </a:lnTo>
                <a:lnTo>
                  <a:pt x="198" y="720"/>
                </a:lnTo>
                <a:lnTo>
                  <a:pt x="196" y="715"/>
                </a:lnTo>
                <a:lnTo>
                  <a:pt x="195" y="710"/>
                </a:lnTo>
                <a:lnTo>
                  <a:pt x="195" y="703"/>
                </a:lnTo>
                <a:lnTo>
                  <a:pt x="195" y="697"/>
                </a:lnTo>
                <a:lnTo>
                  <a:pt x="196" y="692"/>
                </a:lnTo>
                <a:lnTo>
                  <a:pt x="198" y="685"/>
                </a:lnTo>
                <a:lnTo>
                  <a:pt x="200" y="680"/>
                </a:lnTo>
                <a:lnTo>
                  <a:pt x="203" y="674"/>
                </a:lnTo>
                <a:lnTo>
                  <a:pt x="206" y="670"/>
                </a:lnTo>
                <a:lnTo>
                  <a:pt x="209" y="665"/>
                </a:lnTo>
                <a:lnTo>
                  <a:pt x="212" y="661"/>
                </a:lnTo>
                <a:lnTo>
                  <a:pt x="216" y="657"/>
                </a:lnTo>
                <a:lnTo>
                  <a:pt x="222" y="653"/>
                </a:lnTo>
                <a:lnTo>
                  <a:pt x="226" y="651"/>
                </a:lnTo>
                <a:lnTo>
                  <a:pt x="231" y="648"/>
                </a:lnTo>
                <a:lnTo>
                  <a:pt x="237" y="646"/>
                </a:lnTo>
                <a:lnTo>
                  <a:pt x="243" y="645"/>
                </a:lnTo>
                <a:lnTo>
                  <a:pt x="249" y="643"/>
                </a:lnTo>
                <a:lnTo>
                  <a:pt x="255" y="643"/>
                </a:lnTo>
                <a:lnTo>
                  <a:pt x="261" y="643"/>
                </a:lnTo>
                <a:lnTo>
                  <a:pt x="267" y="645"/>
                </a:lnTo>
                <a:lnTo>
                  <a:pt x="273" y="646"/>
                </a:lnTo>
                <a:lnTo>
                  <a:pt x="278" y="648"/>
                </a:lnTo>
                <a:lnTo>
                  <a:pt x="284" y="651"/>
                </a:lnTo>
                <a:lnTo>
                  <a:pt x="288" y="653"/>
                </a:lnTo>
                <a:lnTo>
                  <a:pt x="293" y="657"/>
                </a:lnTo>
                <a:lnTo>
                  <a:pt x="298" y="661"/>
                </a:lnTo>
                <a:lnTo>
                  <a:pt x="301" y="665"/>
                </a:lnTo>
                <a:lnTo>
                  <a:pt x="304" y="670"/>
                </a:lnTo>
                <a:lnTo>
                  <a:pt x="307" y="674"/>
                </a:lnTo>
                <a:lnTo>
                  <a:pt x="311" y="680"/>
                </a:lnTo>
                <a:lnTo>
                  <a:pt x="312" y="685"/>
                </a:lnTo>
                <a:lnTo>
                  <a:pt x="314" y="692"/>
                </a:lnTo>
                <a:lnTo>
                  <a:pt x="315" y="697"/>
                </a:lnTo>
                <a:lnTo>
                  <a:pt x="315" y="703"/>
                </a:lnTo>
                <a:lnTo>
                  <a:pt x="315" y="710"/>
                </a:lnTo>
                <a:lnTo>
                  <a:pt x="314" y="715"/>
                </a:lnTo>
                <a:lnTo>
                  <a:pt x="312" y="720"/>
                </a:lnTo>
                <a:lnTo>
                  <a:pt x="311" y="727"/>
                </a:lnTo>
                <a:lnTo>
                  <a:pt x="307" y="731"/>
                </a:lnTo>
                <a:lnTo>
                  <a:pt x="304" y="737"/>
                </a:lnTo>
                <a:lnTo>
                  <a:pt x="301" y="741"/>
                </a:lnTo>
                <a:lnTo>
                  <a:pt x="298" y="745"/>
                </a:lnTo>
                <a:lnTo>
                  <a:pt x="293" y="749"/>
                </a:lnTo>
                <a:lnTo>
                  <a:pt x="288" y="753"/>
                </a:lnTo>
                <a:lnTo>
                  <a:pt x="284" y="756"/>
                </a:lnTo>
                <a:lnTo>
                  <a:pt x="278" y="758"/>
                </a:lnTo>
                <a:lnTo>
                  <a:pt x="273" y="760"/>
                </a:lnTo>
                <a:lnTo>
                  <a:pt x="267" y="762"/>
                </a:lnTo>
                <a:lnTo>
                  <a:pt x="261" y="762"/>
                </a:lnTo>
                <a:lnTo>
                  <a:pt x="255" y="763"/>
                </a:lnTo>
                <a:close/>
                <a:moveTo>
                  <a:pt x="883" y="0"/>
                </a:moveTo>
                <a:lnTo>
                  <a:pt x="15" y="0"/>
                </a:lnTo>
                <a:lnTo>
                  <a:pt x="13" y="0"/>
                </a:lnTo>
                <a:lnTo>
                  <a:pt x="10" y="2"/>
                </a:lnTo>
                <a:lnTo>
                  <a:pt x="8" y="3"/>
                </a:lnTo>
                <a:lnTo>
                  <a:pt x="6" y="5"/>
                </a:lnTo>
                <a:lnTo>
                  <a:pt x="3" y="7"/>
                </a:lnTo>
                <a:lnTo>
                  <a:pt x="2" y="10"/>
                </a:lnTo>
                <a:lnTo>
                  <a:pt x="1" y="12"/>
                </a:lnTo>
                <a:lnTo>
                  <a:pt x="0" y="15"/>
                </a:lnTo>
                <a:lnTo>
                  <a:pt x="0" y="883"/>
                </a:lnTo>
                <a:lnTo>
                  <a:pt x="1" y="886"/>
                </a:lnTo>
                <a:lnTo>
                  <a:pt x="2" y="888"/>
                </a:lnTo>
                <a:lnTo>
                  <a:pt x="3" y="892"/>
                </a:lnTo>
                <a:lnTo>
                  <a:pt x="6" y="894"/>
                </a:lnTo>
                <a:lnTo>
                  <a:pt x="8" y="895"/>
                </a:lnTo>
                <a:lnTo>
                  <a:pt x="10" y="897"/>
                </a:lnTo>
                <a:lnTo>
                  <a:pt x="13" y="897"/>
                </a:lnTo>
                <a:lnTo>
                  <a:pt x="15" y="898"/>
                </a:lnTo>
                <a:lnTo>
                  <a:pt x="883" y="898"/>
                </a:lnTo>
                <a:lnTo>
                  <a:pt x="886" y="897"/>
                </a:lnTo>
                <a:lnTo>
                  <a:pt x="888" y="897"/>
                </a:lnTo>
                <a:lnTo>
                  <a:pt x="892" y="895"/>
                </a:lnTo>
                <a:lnTo>
                  <a:pt x="894" y="894"/>
                </a:lnTo>
                <a:lnTo>
                  <a:pt x="896" y="892"/>
                </a:lnTo>
                <a:lnTo>
                  <a:pt x="897" y="888"/>
                </a:lnTo>
                <a:lnTo>
                  <a:pt x="898" y="886"/>
                </a:lnTo>
                <a:lnTo>
                  <a:pt x="898" y="883"/>
                </a:lnTo>
                <a:lnTo>
                  <a:pt x="898" y="15"/>
                </a:lnTo>
                <a:lnTo>
                  <a:pt x="898" y="12"/>
                </a:lnTo>
                <a:lnTo>
                  <a:pt x="897" y="10"/>
                </a:lnTo>
                <a:lnTo>
                  <a:pt x="896" y="7"/>
                </a:lnTo>
                <a:lnTo>
                  <a:pt x="894" y="5"/>
                </a:lnTo>
                <a:lnTo>
                  <a:pt x="892" y="3"/>
                </a:lnTo>
                <a:lnTo>
                  <a:pt x="888" y="2"/>
                </a:lnTo>
                <a:lnTo>
                  <a:pt x="886" y="0"/>
                </a:lnTo>
                <a:lnTo>
                  <a:pt x="88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2965B5E-7CA0-A467-9FF5-2405D1132B3C}"/>
              </a:ext>
            </a:extLst>
          </p:cNvPr>
          <p:cNvSpPr txBox="1"/>
          <p:nvPr/>
        </p:nvSpPr>
        <p:spPr>
          <a:xfrm>
            <a:off x="646866" y="3614583"/>
            <a:ext cx="17289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Front-end and functional module design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9E8CE74-36C9-8DE7-B295-F708D6DE4816}"/>
              </a:ext>
            </a:extLst>
          </p:cNvPr>
          <p:cNvSpPr txBox="1"/>
          <p:nvPr/>
        </p:nvSpPr>
        <p:spPr>
          <a:xfrm>
            <a:off x="3205212" y="948703"/>
            <a:ext cx="742107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tabLst>
                <a:tab pos="198120" algn="l"/>
              </a:tabLst>
            </a:pPr>
            <a:r>
              <a:rPr lang="zh-CN" altLang="zh-CN" sz="24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前端使用语言</a:t>
            </a:r>
          </a:p>
          <a:p>
            <a:pPr algn="just"/>
            <a:r>
              <a:rPr lang="en-US" altLang="zh-CN" sz="1800" kern="100" dirty="0">
                <a:solidFill>
                  <a:srgbClr val="0000FF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Flask</a:t>
            </a:r>
            <a:r>
              <a:rPr lang="zh-CN" altLang="zh-CN" sz="1800" kern="100" dirty="0">
                <a:solidFill>
                  <a:srgbClr val="0000FF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框架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：</a:t>
            </a:r>
          </a:p>
          <a:p>
            <a:pPr indent="266700" algn="just"/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Flask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是一个使用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Python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编写的轻量级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Web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应用框架。其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WSGI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工具箱采用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800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Werkzeug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，模板引擎则使用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Jinja2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。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Flask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使用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BSD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授权。</a:t>
            </a:r>
          </a:p>
          <a:p>
            <a:pPr algn="just"/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Flask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也被称为 “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microframework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” ，因为它使用简单的核心，用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extension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增加其他功能。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Flask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没有默认使用的数据库、窗体验证工具。</a:t>
            </a:r>
          </a:p>
          <a:p>
            <a:pPr indent="266700"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基本模式：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Flask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的基本模式为在程序里将一个视图函数分配给一个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URL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，每当用户访问这个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URL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时，系统就会执行给该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URL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分配好的视图函数，获取函数的返回值并将其显示到浏览器上，其工作过程见图。</a:t>
            </a:r>
          </a:p>
          <a:p>
            <a:endParaRPr lang="zh-CN" altLang="en-US" dirty="0"/>
          </a:p>
        </p:txBody>
      </p:sp>
      <p:pic>
        <p:nvPicPr>
          <p:cNvPr id="12" name="图片 11" descr="IMG_256">
            <a:extLst>
              <a:ext uri="{FF2B5EF4-FFF2-40B4-BE49-F238E27FC236}">
                <a16:creationId xmlns:a16="http://schemas.microsoft.com/office/drawing/2014/main" id="{B5E380AD-62D4-BF40-233E-A65B0B088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642" y="3903358"/>
            <a:ext cx="8316227" cy="2378042"/>
          </a:xfrm>
          <a:prstGeom prst="rect">
            <a:avLst/>
          </a:prstGeom>
          <a:noFill/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308711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543477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前端与功能模块设计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542698"/>
              <a:ext cx="1840643" cy="1942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Microsoft YaHei UI" panose="020B0503020204020204" pitchFamily="34" charset="-122"/>
                <a:cs typeface="Calibri" panose="020F0502020204030204" pitchFamily="34" charset="0"/>
              </a:endParaRPr>
            </a:p>
          </p:txBody>
        </p:sp>
      </p:grpSp>
      <p:sp>
        <p:nvSpPr>
          <p:cNvPr id="2" name="任意多边形(F) 4346" descr="箱形图图标。 ">
            <a:extLst>
              <a:ext uri="{FF2B5EF4-FFF2-40B4-BE49-F238E27FC236}">
                <a16:creationId xmlns:a16="http://schemas.microsoft.com/office/drawing/2014/main" id="{5EE830D1-0B88-217E-3A1C-14FB95E45B21}"/>
              </a:ext>
            </a:extLst>
          </p:cNvPr>
          <p:cNvSpPr>
            <a:spLocks noEditPoints="1"/>
          </p:cNvSpPr>
          <p:nvPr/>
        </p:nvSpPr>
        <p:spPr bwMode="auto">
          <a:xfrm>
            <a:off x="1139769" y="1706478"/>
            <a:ext cx="583153" cy="552119"/>
          </a:xfrm>
          <a:custGeom>
            <a:avLst/>
            <a:gdLst>
              <a:gd name="T0" fmla="*/ 706 w 898"/>
              <a:gd name="T1" fmla="*/ 479 h 898"/>
              <a:gd name="T2" fmla="*/ 652 w 898"/>
              <a:gd name="T3" fmla="*/ 556 h 898"/>
              <a:gd name="T4" fmla="*/ 632 w 898"/>
              <a:gd name="T5" fmla="*/ 551 h 898"/>
              <a:gd name="T6" fmla="*/ 576 w 898"/>
              <a:gd name="T7" fmla="*/ 477 h 898"/>
              <a:gd name="T8" fmla="*/ 571 w 898"/>
              <a:gd name="T9" fmla="*/ 398 h 898"/>
              <a:gd name="T10" fmla="*/ 628 w 898"/>
              <a:gd name="T11" fmla="*/ 129 h 898"/>
              <a:gd name="T12" fmla="*/ 643 w 898"/>
              <a:gd name="T13" fmla="*/ 114 h 898"/>
              <a:gd name="T14" fmla="*/ 658 w 898"/>
              <a:gd name="T15" fmla="*/ 129 h 898"/>
              <a:gd name="T16" fmla="*/ 717 w 898"/>
              <a:gd name="T17" fmla="*/ 398 h 898"/>
              <a:gd name="T18" fmla="*/ 621 w 898"/>
              <a:gd name="T19" fmla="*/ 758 h 898"/>
              <a:gd name="T20" fmla="*/ 589 w 898"/>
              <a:gd name="T21" fmla="*/ 727 h 898"/>
              <a:gd name="T22" fmla="*/ 589 w 898"/>
              <a:gd name="T23" fmla="*/ 680 h 898"/>
              <a:gd name="T24" fmla="*/ 621 w 898"/>
              <a:gd name="T25" fmla="*/ 648 h 898"/>
              <a:gd name="T26" fmla="*/ 667 w 898"/>
              <a:gd name="T27" fmla="*/ 648 h 898"/>
              <a:gd name="T28" fmla="*/ 699 w 898"/>
              <a:gd name="T29" fmla="*/ 680 h 898"/>
              <a:gd name="T30" fmla="*/ 699 w 898"/>
              <a:gd name="T31" fmla="*/ 727 h 898"/>
              <a:gd name="T32" fmla="*/ 667 w 898"/>
              <a:gd name="T33" fmla="*/ 758 h 898"/>
              <a:gd name="T34" fmla="*/ 536 w 898"/>
              <a:gd name="T35" fmla="*/ 294 h 898"/>
              <a:gd name="T36" fmla="*/ 479 w 898"/>
              <a:gd name="T37" fmla="*/ 546 h 898"/>
              <a:gd name="T38" fmla="*/ 461 w 898"/>
              <a:gd name="T39" fmla="*/ 558 h 898"/>
              <a:gd name="T40" fmla="*/ 450 w 898"/>
              <a:gd name="T41" fmla="*/ 299 h 898"/>
              <a:gd name="T42" fmla="*/ 390 w 898"/>
              <a:gd name="T43" fmla="*/ 287 h 898"/>
              <a:gd name="T44" fmla="*/ 398 w 898"/>
              <a:gd name="T45" fmla="*/ 211 h 898"/>
              <a:gd name="T46" fmla="*/ 454 w 898"/>
              <a:gd name="T47" fmla="*/ 118 h 898"/>
              <a:gd name="T48" fmla="*/ 475 w 898"/>
              <a:gd name="T49" fmla="*/ 118 h 898"/>
              <a:gd name="T50" fmla="*/ 530 w 898"/>
              <a:gd name="T51" fmla="*/ 211 h 898"/>
              <a:gd name="T52" fmla="*/ 465 w 898"/>
              <a:gd name="T53" fmla="*/ 763 h 898"/>
              <a:gd name="T54" fmla="*/ 422 w 898"/>
              <a:gd name="T55" fmla="*/ 745 h 898"/>
              <a:gd name="T56" fmla="*/ 405 w 898"/>
              <a:gd name="T57" fmla="*/ 703 h 898"/>
              <a:gd name="T58" fmla="*/ 422 w 898"/>
              <a:gd name="T59" fmla="*/ 661 h 898"/>
              <a:gd name="T60" fmla="*/ 465 w 898"/>
              <a:gd name="T61" fmla="*/ 643 h 898"/>
              <a:gd name="T62" fmla="*/ 506 w 898"/>
              <a:gd name="T63" fmla="*/ 661 h 898"/>
              <a:gd name="T64" fmla="*/ 525 w 898"/>
              <a:gd name="T65" fmla="*/ 703 h 898"/>
              <a:gd name="T66" fmla="*/ 506 w 898"/>
              <a:gd name="T67" fmla="*/ 745 h 898"/>
              <a:gd name="T68" fmla="*/ 465 w 898"/>
              <a:gd name="T69" fmla="*/ 763 h 898"/>
              <a:gd name="T70" fmla="*/ 318 w 898"/>
              <a:gd name="T71" fmla="*/ 419 h 898"/>
              <a:gd name="T72" fmla="*/ 263 w 898"/>
              <a:gd name="T73" fmla="*/ 556 h 898"/>
              <a:gd name="T74" fmla="*/ 242 w 898"/>
              <a:gd name="T75" fmla="*/ 551 h 898"/>
              <a:gd name="T76" fmla="*/ 186 w 898"/>
              <a:gd name="T77" fmla="*/ 417 h 898"/>
              <a:gd name="T78" fmla="*/ 181 w 898"/>
              <a:gd name="T79" fmla="*/ 339 h 898"/>
              <a:gd name="T80" fmla="*/ 240 w 898"/>
              <a:gd name="T81" fmla="*/ 129 h 898"/>
              <a:gd name="T82" fmla="*/ 255 w 898"/>
              <a:gd name="T83" fmla="*/ 114 h 898"/>
              <a:gd name="T84" fmla="*/ 270 w 898"/>
              <a:gd name="T85" fmla="*/ 129 h 898"/>
              <a:gd name="T86" fmla="*/ 329 w 898"/>
              <a:gd name="T87" fmla="*/ 339 h 898"/>
              <a:gd name="T88" fmla="*/ 231 w 898"/>
              <a:gd name="T89" fmla="*/ 758 h 898"/>
              <a:gd name="T90" fmla="*/ 200 w 898"/>
              <a:gd name="T91" fmla="*/ 727 h 898"/>
              <a:gd name="T92" fmla="*/ 200 w 898"/>
              <a:gd name="T93" fmla="*/ 680 h 898"/>
              <a:gd name="T94" fmla="*/ 231 w 898"/>
              <a:gd name="T95" fmla="*/ 648 h 898"/>
              <a:gd name="T96" fmla="*/ 278 w 898"/>
              <a:gd name="T97" fmla="*/ 648 h 898"/>
              <a:gd name="T98" fmla="*/ 311 w 898"/>
              <a:gd name="T99" fmla="*/ 680 h 898"/>
              <a:gd name="T100" fmla="*/ 311 w 898"/>
              <a:gd name="T101" fmla="*/ 727 h 898"/>
              <a:gd name="T102" fmla="*/ 278 w 898"/>
              <a:gd name="T103" fmla="*/ 758 h 898"/>
              <a:gd name="T104" fmla="*/ 10 w 898"/>
              <a:gd name="T105" fmla="*/ 2 h 898"/>
              <a:gd name="T106" fmla="*/ 1 w 898"/>
              <a:gd name="T107" fmla="*/ 886 h 898"/>
              <a:gd name="T108" fmla="*/ 883 w 898"/>
              <a:gd name="T109" fmla="*/ 898 h 898"/>
              <a:gd name="T110" fmla="*/ 898 w 898"/>
              <a:gd name="T111" fmla="*/ 883 h 898"/>
              <a:gd name="T112" fmla="*/ 886 w 898"/>
              <a:gd name="T113" fmla="*/ 0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8" h="898">
                <a:moveTo>
                  <a:pt x="718" y="464"/>
                </a:moveTo>
                <a:lnTo>
                  <a:pt x="718" y="467"/>
                </a:lnTo>
                <a:lnTo>
                  <a:pt x="717" y="470"/>
                </a:lnTo>
                <a:lnTo>
                  <a:pt x="716" y="472"/>
                </a:lnTo>
                <a:lnTo>
                  <a:pt x="714" y="474"/>
                </a:lnTo>
                <a:lnTo>
                  <a:pt x="712" y="477"/>
                </a:lnTo>
                <a:lnTo>
                  <a:pt x="710" y="478"/>
                </a:lnTo>
                <a:lnTo>
                  <a:pt x="706" y="479"/>
                </a:lnTo>
                <a:lnTo>
                  <a:pt x="703" y="479"/>
                </a:lnTo>
                <a:lnTo>
                  <a:pt x="658" y="479"/>
                </a:lnTo>
                <a:lnTo>
                  <a:pt x="658" y="543"/>
                </a:lnTo>
                <a:lnTo>
                  <a:pt x="658" y="546"/>
                </a:lnTo>
                <a:lnTo>
                  <a:pt x="657" y="549"/>
                </a:lnTo>
                <a:lnTo>
                  <a:pt x="656" y="551"/>
                </a:lnTo>
                <a:lnTo>
                  <a:pt x="654" y="554"/>
                </a:lnTo>
                <a:lnTo>
                  <a:pt x="652" y="556"/>
                </a:lnTo>
                <a:lnTo>
                  <a:pt x="650" y="557"/>
                </a:lnTo>
                <a:lnTo>
                  <a:pt x="647" y="558"/>
                </a:lnTo>
                <a:lnTo>
                  <a:pt x="643" y="558"/>
                </a:lnTo>
                <a:lnTo>
                  <a:pt x="641" y="558"/>
                </a:lnTo>
                <a:lnTo>
                  <a:pt x="638" y="557"/>
                </a:lnTo>
                <a:lnTo>
                  <a:pt x="636" y="556"/>
                </a:lnTo>
                <a:lnTo>
                  <a:pt x="634" y="554"/>
                </a:lnTo>
                <a:lnTo>
                  <a:pt x="632" y="551"/>
                </a:lnTo>
                <a:lnTo>
                  <a:pt x="631" y="549"/>
                </a:lnTo>
                <a:lnTo>
                  <a:pt x="629" y="546"/>
                </a:lnTo>
                <a:lnTo>
                  <a:pt x="628" y="543"/>
                </a:lnTo>
                <a:lnTo>
                  <a:pt x="628" y="479"/>
                </a:lnTo>
                <a:lnTo>
                  <a:pt x="583" y="479"/>
                </a:lnTo>
                <a:lnTo>
                  <a:pt x="581" y="479"/>
                </a:lnTo>
                <a:lnTo>
                  <a:pt x="578" y="478"/>
                </a:lnTo>
                <a:lnTo>
                  <a:pt x="576" y="477"/>
                </a:lnTo>
                <a:lnTo>
                  <a:pt x="574" y="474"/>
                </a:lnTo>
                <a:lnTo>
                  <a:pt x="572" y="472"/>
                </a:lnTo>
                <a:lnTo>
                  <a:pt x="571" y="470"/>
                </a:lnTo>
                <a:lnTo>
                  <a:pt x="570" y="467"/>
                </a:lnTo>
                <a:lnTo>
                  <a:pt x="570" y="464"/>
                </a:lnTo>
                <a:lnTo>
                  <a:pt x="570" y="404"/>
                </a:lnTo>
                <a:lnTo>
                  <a:pt x="570" y="402"/>
                </a:lnTo>
                <a:lnTo>
                  <a:pt x="571" y="398"/>
                </a:lnTo>
                <a:lnTo>
                  <a:pt x="572" y="396"/>
                </a:lnTo>
                <a:lnTo>
                  <a:pt x="574" y="394"/>
                </a:lnTo>
                <a:lnTo>
                  <a:pt x="576" y="392"/>
                </a:lnTo>
                <a:lnTo>
                  <a:pt x="578" y="391"/>
                </a:lnTo>
                <a:lnTo>
                  <a:pt x="581" y="390"/>
                </a:lnTo>
                <a:lnTo>
                  <a:pt x="583" y="389"/>
                </a:lnTo>
                <a:lnTo>
                  <a:pt x="628" y="389"/>
                </a:lnTo>
                <a:lnTo>
                  <a:pt x="628" y="129"/>
                </a:lnTo>
                <a:lnTo>
                  <a:pt x="629" y="126"/>
                </a:lnTo>
                <a:lnTo>
                  <a:pt x="631" y="123"/>
                </a:lnTo>
                <a:lnTo>
                  <a:pt x="632" y="121"/>
                </a:lnTo>
                <a:lnTo>
                  <a:pt x="634" y="118"/>
                </a:lnTo>
                <a:lnTo>
                  <a:pt x="636" y="117"/>
                </a:lnTo>
                <a:lnTo>
                  <a:pt x="638" y="115"/>
                </a:lnTo>
                <a:lnTo>
                  <a:pt x="641" y="114"/>
                </a:lnTo>
                <a:lnTo>
                  <a:pt x="643" y="114"/>
                </a:lnTo>
                <a:lnTo>
                  <a:pt x="647" y="114"/>
                </a:lnTo>
                <a:lnTo>
                  <a:pt x="650" y="115"/>
                </a:lnTo>
                <a:lnTo>
                  <a:pt x="652" y="117"/>
                </a:lnTo>
                <a:lnTo>
                  <a:pt x="654" y="118"/>
                </a:lnTo>
                <a:lnTo>
                  <a:pt x="656" y="121"/>
                </a:lnTo>
                <a:lnTo>
                  <a:pt x="657" y="123"/>
                </a:lnTo>
                <a:lnTo>
                  <a:pt x="658" y="127"/>
                </a:lnTo>
                <a:lnTo>
                  <a:pt x="658" y="129"/>
                </a:lnTo>
                <a:lnTo>
                  <a:pt x="658" y="389"/>
                </a:lnTo>
                <a:lnTo>
                  <a:pt x="703" y="389"/>
                </a:lnTo>
                <a:lnTo>
                  <a:pt x="706" y="390"/>
                </a:lnTo>
                <a:lnTo>
                  <a:pt x="710" y="391"/>
                </a:lnTo>
                <a:lnTo>
                  <a:pt x="712" y="392"/>
                </a:lnTo>
                <a:lnTo>
                  <a:pt x="714" y="394"/>
                </a:lnTo>
                <a:lnTo>
                  <a:pt x="716" y="396"/>
                </a:lnTo>
                <a:lnTo>
                  <a:pt x="717" y="398"/>
                </a:lnTo>
                <a:lnTo>
                  <a:pt x="718" y="402"/>
                </a:lnTo>
                <a:lnTo>
                  <a:pt x="718" y="404"/>
                </a:lnTo>
                <a:lnTo>
                  <a:pt x="718" y="464"/>
                </a:lnTo>
                <a:close/>
                <a:moveTo>
                  <a:pt x="643" y="763"/>
                </a:moveTo>
                <a:lnTo>
                  <a:pt x="638" y="762"/>
                </a:lnTo>
                <a:lnTo>
                  <a:pt x="632" y="762"/>
                </a:lnTo>
                <a:lnTo>
                  <a:pt x="626" y="760"/>
                </a:lnTo>
                <a:lnTo>
                  <a:pt x="621" y="758"/>
                </a:lnTo>
                <a:lnTo>
                  <a:pt x="616" y="756"/>
                </a:lnTo>
                <a:lnTo>
                  <a:pt x="610" y="753"/>
                </a:lnTo>
                <a:lnTo>
                  <a:pt x="606" y="749"/>
                </a:lnTo>
                <a:lnTo>
                  <a:pt x="602" y="745"/>
                </a:lnTo>
                <a:lnTo>
                  <a:pt x="597" y="741"/>
                </a:lnTo>
                <a:lnTo>
                  <a:pt x="594" y="737"/>
                </a:lnTo>
                <a:lnTo>
                  <a:pt x="591" y="731"/>
                </a:lnTo>
                <a:lnTo>
                  <a:pt x="589" y="727"/>
                </a:lnTo>
                <a:lnTo>
                  <a:pt x="587" y="720"/>
                </a:lnTo>
                <a:lnTo>
                  <a:pt x="586" y="715"/>
                </a:lnTo>
                <a:lnTo>
                  <a:pt x="584" y="710"/>
                </a:lnTo>
                <a:lnTo>
                  <a:pt x="583" y="703"/>
                </a:lnTo>
                <a:lnTo>
                  <a:pt x="584" y="697"/>
                </a:lnTo>
                <a:lnTo>
                  <a:pt x="586" y="692"/>
                </a:lnTo>
                <a:lnTo>
                  <a:pt x="587" y="685"/>
                </a:lnTo>
                <a:lnTo>
                  <a:pt x="589" y="680"/>
                </a:lnTo>
                <a:lnTo>
                  <a:pt x="591" y="674"/>
                </a:lnTo>
                <a:lnTo>
                  <a:pt x="594" y="670"/>
                </a:lnTo>
                <a:lnTo>
                  <a:pt x="597" y="665"/>
                </a:lnTo>
                <a:lnTo>
                  <a:pt x="602" y="661"/>
                </a:lnTo>
                <a:lnTo>
                  <a:pt x="606" y="657"/>
                </a:lnTo>
                <a:lnTo>
                  <a:pt x="610" y="653"/>
                </a:lnTo>
                <a:lnTo>
                  <a:pt x="616" y="651"/>
                </a:lnTo>
                <a:lnTo>
                  <a:pt x="621" y="648"/>
                </a:lnTo>
                <a:lnTo>
                  <a:pt x="626" y="646"/>
                </a:lnTo>
                <a:lnTo>
                  <a:pt x="632" y="645"/>
                </a:lnTo>
                <a:lnTo>
                  <a:pt x="638" y="643"/>
                </a:lnTo>
                <a:lnTo>
                  <a:pt x="643" y="643"/>
                </a:lnTo>
                <a:lnTo>
                  <a:pt x="650" y="643"/>
                </a:lnTo>
                <a:lnTo>
                  <a:pt x="656" y="645"/>
                </a:lnTo>
                <a:lnTo>
                  <a:pt x="662" y="646"/>
                </a:lnTo>
                <a:lnTo>
                  <a:pt x="667" y="648"/>
                </a:lnTo>
                <a:lnTo>
                  <a:pt x="672" y="651"/>
                </a:lnTo>
                <a:lnTo>
                  <a:pt x="678" y="653"/>
                </a:lnTo>
                <a:lnTo>
                  <a:pt x="682" y="657"/>
                </a:lnTo>
                <a:lnTo>
                  <a:pt x="686" y="661"/>
                </a:lnTo>
                <a:lnTo>
                  <a:pt x="690" y="665"/>
                </a:lnTo>
                <a:lnTo>
                  <a:pt x="694" y="670"/>
                </a:lnTo>
                <a:lnTo>
                  <a:pt x="697" y="674"/>
                </a:lnTo>
                <a:lnTo>
                  <a:pt x="699" y="680"/>
                </a:lnTo>
                <a:lnTo>
                  <a:pt x="701" y="685"/>
                </a:lnTo>
                <a:lnTo>
                  <a:pt x="702" y="692"/>
                </a:lnTo>
                <a:lnTo>
                  <a:pt x="703" y="697"/>
                </a:lnTo>
                <a:lnTo>
                  <a:pt x="703" y="703"/>
                </a:lnTo>
                <a:lnTo>
                  <a:pt x="703" y="710"/>
                </a:lnTo>
                <a:lnTo>
                  <a:pt x="702" y="715"/>
                </a:lnTo>
                <a:lnTo>
                  <a:pt x="701" y="720"/>
                </a:lnTo>
                <a:lnTo>
                  <a:pt x="699" y="727"/>
                </a:lnTo>
                <a:lnTo>
                  <a:pt x="697" y="731"/>
                </a:lnTo>
                <a:lnTo>
                  <a:pt x="694" y="737"/>
                </a:lnTo>
                <a:lnTo>
                  <a:pt x="690" y="741"/>
                </a:lnTo>
                <a:lnTo>
                  <a:pt x="686" y="745"/>
                </a:lnTo>
                <a:lnTo>
                  <a:pt x="682" y="749"/>
                </a:lnTo>
                <a:lnTo>
                  <a:pt x="678" y="753"/>
                </a:lnTo>
                <a:lnTo>
                  <a:pt x="672" y="756"/>
                </a:lnTo>
                <a:lnTo>
                  <a:pt x="667" y="758"/>
                </a:lnTo>
                <a:lnTo>
                  <a:pt x="662" y="760"/>
                </a:lnTo>
                <a:lnTo>
                  <a:pt x="656" y="762"/>
                </a:lnTo>
                <a:lnTo>
                  <a:pt x="650" y="762"/>
                </a:lnTo>
                <a:lnTo>
                  <a:pt x="643" y="763"/>
                </a:lnTo>
                <a:close/>
                <a:moveTo>
                  <a:pt x="540" y="284"/>
                </a:moveTo>
                <a:lnTo>
                  <a:pt x="538" y="287"/>
                </a:lnTo>
                <a:lnTo>
                  <a:pt x="537" y="290"/>
                </a:lnTo>
                <a:lnTo>
                  <a:pt x="536" y="294"/>
                </a:lnTo>
                <a:lnTo>
                  <a:pt x="534" y="296"/>
                </a:lnTo>
                <a:lnTo>
                  <a:pt x="532" y="297"/>
                </a:lnTo>
                <a:lnTo>
                  <a:pt x="530" y="298"/>
                </a:lnTo>
                <a:lnTo>
                  <a:pt x="527" y="299"/>
                </a:lnTo>
                <a:lnTo>
                  <a:pt x="525" y="299"/>
                </a:lnTo>
                <a:lnTo>
                  <a:pt x="480" y="299"/>
                </a:lnTo>
                <a:lnTo>
                  <a:pt x="480" y="543"/>
                </a:lnTo>
                <a:lnTo>
                  <a:pt x="479" y="546"/>
                </a:lnTo>
                <a:lnTo>
                  <a:pt x="479" y="549"/>
                </a:lnTo>
                <a:lnTo>
                  <a:pt x="476" y="551"/>
                </a:lnTo>
                <a:lnTo>
                  <a:pt x="475" y="554"/>
                </a:lnTo>
                <a:lnTo>
                  <a:pt x="472" y="556"/>
                </a:lnTo>
                <a:lnTo>
                  <a:pt x="470" y="557"/>
                </a:lnTo>
                <a:lnTo>
                  <a:pt x="467" y="558"/>
                </a:lnTo>
                <a:lnTo>
                  <a:pt x="465" y="558"/>
                </a:lnTo>
                <a:lnTo>
                  <a:pt x="461" y="558"/>
                </a:lnTo>
                <a:lnTo>
                  <a:pt x="458" y="557"/>
                </a:lnTo>
                <a:lnTo>
                  <a:pt x="456" y="556"/>
                </a:lnTo>
                <a:lnTo>
                  <a:pt x="454" y="554"/>
                </a:lnTo>
                <a:lnTo>
                  <a:pt x="452" y="551"/>
                </a:lnTo>
                <a:lnTo>
                  <a:pt x="451" y="549"/>
                </a:lnTo>
                <a:lnTo>
                  <a:pt x="450" y="546"/>
                </a:lnTo>
                <a:lnTo>
                  <a:pt x="450" y="543"/>
                </a:lnTo>
                <a:lnTo>
                  <a:pt x="450" y="299"/>
                </a:lnTo>
                <a:lnTo>
                  <a:pt x="405" y="299"/>
                </a:lnTo>
                <a:lnTo>
                  <a:pt x="402" y="299"/>
                </a:lnTo>
                <a:lnTo>
                  <a:pt x="398" y="298"/>
                </a:lnTo>
                <a:lnTo>
                  <a:pt x="396" y="297"/>
                </a:lnTo>
                <a:lnTo>
                  <a:pt x="394" y="296"/>
                </a:lnTo>
                <a:lnTo>
                  <a:pt x="392" y="294"/>
                </a:lnTo>
                <a:lnTo>
                  <a:pt x="391" y="290"/>
                </a:lnTo>
                <a:lnTo>
                  <a:pt x="390" y="287"/>
                </a:lnTo>
                <a:lnTo>
                  <a:pt x="390" y="284"/>
                </a:lnTo>
                <a:lnTo>
                  <a:pt x="390" y="225"/>
                </a:lnTo>
                <a:lnTo>
                  <a:pt x="390" y="222"/>
                </a:lnTo>
                <a:lnTo>
                  <a:pt x="391" y="219"/>
                </a:lnTo>
                <a:lnTo>
                  <a:pt x="392" y="217"/>
                </a:lnTo>
                <a:lnTo>
                  <a:pt x="394" y="214"/>
                </a:lnTo>
                <a:lnTo>
                  <a:pt x="396" y="212"/>
                </a:lnTo>
                <a:lnTo>
                  <a:pt x="398" y="211"/>
                </a:lnTo>
                <a:lnTo>
                  <a:pt x="402" y="210"/>
                </a:lnTo>
                <a:lnTo>
                  <a:pt x="405" y="210"/>
                </a:lnTo>
                <a:lnTo>
                  <a:pt x="450" y="210"/>
                </a:lnTo>
                <a:lnTo>
                  <a:pt x="450" y="129"/>
                </a:lnTo>
                <a:lnTo>
                  <a:pt x="450" y="126"/>
                </a:lnTo>
                <a:lnTo>
                  <a:pt x="451" y="123"/>
                </a:lnTo>
                <a:lnTo>
                  <a:pt x="452" y="121"/>
                </a:lnTo>
                <a:lnTo>
                  <a:pt x="454" y="118"/>
                </a:lnTo>
                <a:lnTo>
                  <a:pt x="456" y="117"/>
                </a:lnTo>
                <a:lnTo>
                  <a:pt x="458" y="115"/>
                </a:lnTo>
                <a:lnTo>
                  <a:pt x="461" y="114"/>
                </a:lnTo>
                <a:lnTo>
                  <a:pt x="465" y="114"/>
                </a:lnTo>
                <a:lnTo>
                  <a:pt x="467" y="114"/>
                </a:lnTo>
                <a:lnTo>
                  <a:pt x="470" y="115"/>
                </a:lnTo>
                <a:lnTo>
                  <a:pt x="472" y="117"/>
                </a:lnTo>
                <a:lnTo>
                  <a:pt x="475" y="118"/>
                </a:lnTo>
                <a:lnTo>
                  <a:pt x="476" y="121"/>
                </a:lnTo>
                <a:lnTo>
                  <a:pt x="479" y="123"/>
                </a:lnTo>
                <a:lnTo>
                  <a:pt x="479" y="127"/>
                </a:lnTo>
                <a:lnTo>
                  <a:pt x="480" y="129"/>
                </a:lnTo>
                <a:lnTo>
                  <a:pt x="480" y="210"/>
                </a:lnTo>
                <a:lnTo>
                  <a:pt x="525" y="210"/>
                </a:lnTo>
                <a:lnTo>
                  <a:pt x="527" y="210"/>
                </a:lnTo>
                <a:lnTo>
                  <a:pt x="530" y="211"/>
                </a:lnTo>
                <a:lnTo>
                  <a:pt x="532" y="212"/>
                </a:lnTo>
                <a:lnTo>
                  <a:pt x="534" y="214"/>
                </a:lnTo>
                <a:lnTo>
                  <a:pt x="536" y="217"/>
                </a:lnTo>
                <a:lnTo>
                  <a:pt x="537" y="219"/>
                </a:lnTo>
                <a:lnTo>
                  <a:pt x="538" y="222"/>
                </a:lnTo>
                <a:lnTo>
                  <a:pt x="540" y="225"/>
                </a:lnTo>
                <a:lnTo>
                  <a:pt x="540" y="284"/>
                </a:lnTo>
                <a:close/>
                <a:moveTo>
                  <a:pt x="465" y="763"/>
                </a:moveTo>
                <a:lnTo>
                  <a:pt x="458" y="762"/>
                </a:lnTo>
                <a:lnTo>
                  <a:pt x="452" y="762"/>
                </a:lnTo>
                <a:lnTo>
                  <a:pt x="446" y="760"/>
                </a:lnTo>
                <a:lnTo>
                  <a:pt x="441" y="758"/>
                </a:lnTo>
                <a:lnTo>
                  <a:pt x="436" y="756"/>
                </a:lnTo>
                <a:lnTo>
                  <a:pt x="430" y="753"/>
                </a:lnTo>
                <a:lnTo>
                  <a:pt x="426" y="749"/>
                </a:lnTo>
                <a:lnTo>
                  <a:pt x="422" y="745"/>
                </a:lnTo>
                <a:lnTo>
                  <a:pt x="419" y="741"/>
                </a:lnTo>
                <a:lnTo>
                  <a:pt x="414" y="737"/>
                </a:lnTo>
                <a:lnTo>
                  <a:pt x="412" y="731"/>
                </a:lnTo>
                <a:lnTo>
                  <a:pt x="409" y="727"/>
                </a:lnTo>
                <a:lnTo>
                  <a:pt x="407" y="720"/>
                </a:lnTo>
                <a:lnTo>
                  <a:pt x="406" y="715"/>
                </a:lnTo>
                <a:lnTo>
                  <a:pt x="405" y="710"/>
                </a:lnTo>
                <a:lnTo>
                  <a:pt x="405" y="703"/>
                </a:lnTo>
                <a:lnTo>
                  <a:pt x="405" y="697"/>
                </a:lnTo>
                <a:lnTo>
                  <a:pt x="406" y="692"/>
                </a:lnTo>
                <a:lnTo>
                  <a:pt x="407" y="685"/>
                </a:lnTo>
                <a:lnTo>
                  <a:pt x="409" y="680"/>
                </a:lnTo>
                <a:lnTo>
                  <a:pt x="412" y="674"/>
                </a:lnTo>
                <a:lnTo>
                  <a:pt x="414" y="670"/>
                </a:lnTo>
                <a:lnTo>
                  <a:pt x="419" y="665"/>
                </a:lnTo>
                <a:lnTo>
                  <a:pt x="422" y="661"/>
                </a:lnTo>
                <a:lnTo>
                  <a:pt x="426" y="657"/>
                </a:lnTo>
                <a:lnTo>
                  <a:pt x="430" y="653"/>
                </a:lnTo>
                <a:lnTo>
                  <a:pt x="436" y="651"/>
                </a:lnTo>
                <a:lnTo>
                  <a:pt x="441" y="648"/>
                </a:lnTo>
                <a:lnTo>
                  <a:pt x="446" y="646"/>
                </a:lnTo>
                <a:lnTo>
                  <a:pt x="452" y="645"/>
                </a:lnTo>
                <a:lnTo>
                  <a:pt x="458" y="643"/>
                </a:lnTo>
                <a:lnTo>
                  <a:pt x="465" y="643"/>
                </a:lnTo>
                <a:lnTo>
                  <a:pt x="470" y="643"/>
                </a:lnTo>
                <a:lnTo>
                  <a:pt x="476" y="645"/>
                </a:lnTo>
                <a:lnTo>
                  <a:pt x="482" y="646"/>
                </a:lnTo>
                <a:lnTo>
                  <a:pt x="487" y="648"/>
                </a:lnTo>
                <a:lnTo>
                  <a:pt x="492" y="651"/>
                </a:lnTo>
                <a:lnTo>
                  <a:pt x="498" y="653"/>
                </a:lnTo>
                <a:lnTo>
                  <a:pt x="502" y="657"/>
                </a:lnTo>
                <a:lnTo>
                  <a:pt x="506" y="661"/>
                </a:lnTo>
                <a:lnTo>
                  <a:pt x="511" y="665"/>
                </a:lnTo>
                <a:lnTo>
                  <a:pt x="514" y="670"/>
                </a:lnTo>
                <a:lnTo>
                  <a:pt x="517" y="674"/>
                </a:lnTo>
                <a:lnTo>
                  <a:pt x="519" y="680"/>
                </a:lnTo>
                <a:lnTo>
                  <a:pt x="521" y="685"/>
                </a:lnTo>
                <a:lnTo>
                  <a:pt x="522" y="692"/>
                </a:lnTo>
                <a:lnTo>
                  <a:pt x="524" y="697"/>
                </a:lnTo>
                <a:lnTo>
                  <a:pt x="525" y="703"/>
                </a:lnTo>
                <a:lnTo>
                  <a:pt x="524" y="710"/>
                </a:lnTo>
                <a:lnTo>
                  <a:pt x="522" y="715"/>
                </a:lnTo>
                <a:lnTo>
                  <a:pt x="521" y="720"/>
                </a:lnTo>
                <a:lnTo>
                  <a:pt x="519" y="727"/>
                </a:lnTo>
                <a:lnTo>
                  <a:pt x="517" y="731"/>
                </a:lnTo>
                <a:lnTo>
                  <a:pt x="514" y="737"/>
                </a:lnTo>
                <a:lnTo>
                  <a:pt x="511" y="741"/>
                </a:lnTo>
                <a:lnTo>
                  <a:pt x="506" y="745"/>
                </a:lnTo>
                <a:lnTo>
                  <a:pt x="502" y="749"/>
                </a:lnTo>
                <a:lnTo>
                  <a:pt x="498" y="753"/>
                </a:lnTo>
                <a:lnTo>
                  <a:pt x="492" y="756"/>
                </a:lnTo>
                <a:lnTo>
                  <a:pt x="487" y="758"/>
                </a:lnTo>
                <a:lnTo>
                  <a:pt x="482" y="760"/>
                </a:lnTo>
                <a:lnTo>
                  <a:pt x="476" y="762"/>
                </a:lnTo>
                <a:lnTo>
                  <a:pt x="470" y="762"/>
                </a:lnTo>
                <a:lnTo>
                  <a:pt x="465" y="763"/>
                </a:lnTo>
                <a:close/>
                <a:moveTo>
                  <a:pt x="330" y="404"/>
                </a:moveTo>
                <a:lnTo>
                  <a:pt x="330" y="407"/>
                </a:lnTo>
                <a:lnTo>
                  <a:pt x="329" y="410"/>
                </a:lnTo>
                <a:lnTo>
                  <a:pt x="328" y="412"/>
                </a:lnTo>
                <a:lnTo>
                  <a:pt x="326" y="414"/>
                </a:lnTo>
                <a:lnTo>
                  <a:pt x="323" y="417"/>
                </a:lnTo>
                <a:lnTo>
                  <a:pt x="320" y="418"/>
                </a:lnTo>
                <a:lnTo>
                  <a:pt x="318" y="419"/>
                </a:lnTo>
                <a:lnTo>
                  <a:pt x="315" y="419"/>
                </a:lnTo>
                <a:lnTo>
                  <a:pt x="270" y="419"/>
                </a:lnTo>
                <a:lnTo>
                  <a:pt x="270" y="543"/>
                </a:lnTo>
                <a:lnTo>
                  <a:pt x="270" y="546"/>
                </a:lnTo>
                <a:lnTo>
                  <a:pt x="269" y="549"/>
                </a:lnTo>
                <a:lnTo>
                  <a:pt x="268" y="551"/>
                </a:lnTo>
                <a:lnTo>
                  <a:pt x="266" y="554"/>
                </a:lnTo>
                <a:lnTo>
                  <a:pt x="263" y="556"/>
                </a:lnTo>
                <a:lnTo>
                  <a:pt x="260" y="557"/>
                </a:lnTo>
                <a:lnTo>
                  <a:pt x="258" y="558"/>
                </a:lnTo>
                <a:lnTo>
                  <a:pt x="255" y="558"/>
                </a:lnTo>
                <a:lnTo>
                  <a:pt x="252" y="558"/>
                </a:lnTo>
                <a:lnTo>
                  <a:pt x="250" y="557"/>
                </a:lnTo>
                <a:lnTo>
                  <a:pt x="246" y="556"/>
                </a:lnTo>
                <a:lnTo>
                  <a:pt x="244" y="554"/>
                </a:lnTo>
                <a:lnTo>
                  <a:pt x="242" y="551"/>
                </a:lnTo>
                <a:lnTo>
                  <a:pt x="241" y="549"/>
                </a:lnTo>
                <a:lnTo>
                  <a:pt x="240" y="546"/>
                </a:lnTo>
                <a:lnTo>
                  <a:pt x="240" y="543"/>
                </a:lnTo>
                <a:lnTo>
                  <a:pt x="240" y="419"/>
                </a:lnTo>
                <a:lnTo>
                  <a:pt x="195" y="419"/>
                </a:lnTo>
                <a:lnTo>
                  <a:pt x="192" y="419"/>
                </a:lnTo>
                <a:lnTo>
                  <a:pt x="190" y="418"/>
                </a:lnTo>
                <a:lnTo>
                  <a:pt x="186" y="417"/>
                </a:lnTo>
                <a:lnTo>
                  <a:pt x="184" y="414"/>
                </a:lnTo>
                <a:lnTo>
                  <a:pt x="183" y="412"/>
                </a:lnTo>
                <a:lnTo>
                  <a:pt x="181" y="410"/>
                </a:lnTo>
                <a:lnTo>
                  <a:pt x="180" y="407"/>
                </a:lnTo>
                <a:lnTo>
                  <a:pt x="180" y="404"/>
                </a:lnTo>
                <a:lnTo>
                  <a:pt x="180" y="344"/>
                </a:lnTo>
                <a:lnTo>
                  <a:pt x="180" y="342"/>
                </a:lnTo>
                <a:lnTo>
                  <a:pt x="181" y="339"/>
                </a:lnTo>
                <a:lnTo>
                  <a:pt x="183" y="336"/>
                </a:lnTo>
                <a:lnTo>
                  <a:pt x="184" y="334"/>
                </a:lnTo>
                <a:lnTo>
                  <a:pt x="186" y="332"/>
                </a:lnTo>
                <a:lnTo>
                  <a:pt x="190" y="331"/>
                </a:lnTo>
                <a:lnTo>
                  <a:pt x="192" y="330"/>
                </a:lnTo>
                <a:lnTo>
                  <a:pt x="195" y="329"/>
                </a:lnTo>
                <a:lnTo>
                  <a:pt x="240" y="329"/>
                </a:lnTo>
                <a:lnTo>
                  <a:pt x="240" y="129"/>
                </a:lnTo>
                <a:lnTo>
                  <a:pt x="240" y="126"/>
                </a:lnTo>
                <a:lnTo>
                  <a:pt x="241" y="123"/>
                </a:lnTo>
                <a:lnTo>
                  <a:pt x="242" y="121"/>
                </a:lnTo>
                <a:lnTo>
                  <a:pt x="244" y="118"/>
                </a:lnTo>
                <a:lnTo>
                  <a:pt x="246" y="117"/>
                </a:lnTo>
                <a:lnTo>
                  <a:pt x="250" y="115"/>
                </a:lnTo>
                <a:lnTo>
                  <a:pt x="252" y="114"/>
                </a:lnTo>
                <a:lnTo>
                  <a:pt x="255" y="114"/>
                </a:lnTo>
                <a:lnTo>
                  <a:pt x="258" y="114"/>
                </a:lnTo>
                <a:lnTo>
                  <a:pt x="260" y="115"/>
                </a:lnTo>
                <a:lnTo>
                  <a:pt x="263" y="117"/>
                </a:lnTo>
                <a:lnTo>
                  <a:pt x="266" y="118"/>
                </a:lnTo>
                <a:lnTo>
                  <a:pt x="268" y="121"/>
                </a:lnTo>
                <a:lnTo>
                  <a:pt x="269" y="123"/>
                </a:lnTo>
                <a:lnTo>
                  <a:pt x="270" y="127"/>
                </a:lnTo>
                <a:lnTo>
                  <a:pt x="270" y="129"/>
                </a:lnTo>
                <a:lnTo>
                  <a:pt x="270" y="329"/>
                </a:lnTo>
                <a:lnTo>
                  <a:pt x="315" y="329"/>
                </a:lnTo>
                <a:lnTo>
                  <a:pt x="318" y="330"/>
                </a:lnTo>
                <a:lnTo>
                  <a:pt x="320" y="331"/>
                </a:lnTo>
                <a:lnTo>
                  <a:pt x="323" y="332"/>
                </a:lnTo>
                <a:lnTo>
                  <a:pt x="326" y="334"/>
                </a:lnTo>
                <a:lnTo>
                  <a:pt x="328" y="336"/>
                </a:lnTo>
                <a:lnTo>
                  <a:pt x="329" y="339"/>
                </a:lnTo>
                <a:lnTo>
                  <a:pt x="330" y="342"/>
                </a:lnTo>
                <a:lnTo>
                  <a:pt x="330" y="344"/>
                </a:lnTo>
                <a:lnTo>
                  <a:pt x="330" y="404"/>
                </a:lnTo>
                <a:close/>
                <a:moveTo>
                  <a:pt x="255" y="763"/>
                </a:moveTo>
                <a:lnTo>
                  <a:pt x="249" y="762"/>
                </a:lnTo>
                <a:lnTo>
                  <a:pt x="243" y="762"/>
                </a:lnTo>
                <a:lnTo>
                  <a:pt x="237" y="760"/>
                </a:lnTo>
                <a:lnTo>
                  <a:pt x="231" y="758"/>
                </a:lnTo>
                <a:lnTo>
                  <a:pt x="226" y="756"/>
                </a:lnTo>
                <a:lnTo>
                  <a:pt x="222" y="753"/>
                </a:lnTo>
                <a:lnTo>
                  <a:pt x="216" y="749"/>
                </a:lnTo>
                <a:lnTo>
                  <a:pt x="212" y="745"/>
                </a:lnTo>
                <a:lnTo>
                  <a:pt x="209" y="741"/>
                </a:lnTo>
                <a:lnTo>
                  <a:pt x="206" y="737"/>
                </a:lnTo>
                <a:lnTo>
                  <a:pt x="203" y="731"/>
                </a:lnTo>
                <a:lnTo>
                  <a:pt x="200" y="727"/>
                </a:lnTo>
                <a:lnTo>
                  <a:pt x="198" y="720"/>
                </a:lnTo>
                <a:lnTo>
                  <a:pt x="196" y="715"/>
                </a:lnTo>
                <a:lnTo>
                  <a:pt x="195" y="710"/>
                </a:lnTo>
                <a:lnTo>
                  <a:pt x="195" y="703"/>
                </a:lnTo>
                <a:lnTo>
                  <a:pt x="195" y="697"/>
                </a:lnTo>
                <a:lnTo>
                  <a:pt x="196" y="692"/>
                </a:lnTo>
                <a:lnTo>
                  <a:pt x="198" y="685"/>
                </a:lnTo>
                <a:lnTo>
                  <a:pt x="200" y="680"/>
                </a:lnTo>
                <a:lnTo>
                  <a:pt x="203" y="674"/>
                </a:lnTo>
                <a:lnTo>
                  <a:pt x="206" y="670"/>
                </a:lnTo>
                <a:lnTo>
                  <a:pt x="209" y="665"/>
                </a:lnTo>
                <a:lnTo>
                  <a:pt x="212" y="661"/>
                </a:lnTo>
                <a:lnTo>
                  <a:pt x="216" y="657"/>
                </a:lnTo>
                <a:lnTo>
                  <a:pt x="222" y="653"/>
                </a:lnTo>
                <a:lnTo>
                  <a:pt x="226" y="651"/>
                </a:lnTo>
                <a:lnTo>
                  <a:pt x="231" y="648"/>
                </a:lnTo>
                <a:lnTo>
                  <a:pt x="237" y="646"/>
                </a:lnTo>
                <a:lnTo>
                  <a:pt x="243" y="645"/>
                </a:lnTo>
                <a:lnTo>
                  <a:pt x="249" y="643"/>
                </a:lnTo>
                <a:lnTo>
                  <a:pt x="255" y="643"/>
                </a:lnTo>
                <a:lnTo>
                  <a:pt x="261" y="643"/>
                </a:lnTo>
                <a:lnTo>
                  <a:pt x="267" y="645"/>
                </a:lnTo>
                <a:lnTo>
                  <a:pt x="273" y="646"/>
                </a:lnTo>
                <a:lnTo>
                  <a:pt x="278" y="648"/>
                </a:lnTo>
                <a:lnTo>
                  <a:pt x="284" y="651"/>
                </a:lnTo>
                <a:lnTo>
                  <a:pt x="288" y="653"/>
                </a:lnTo>
                <a:lnTo>
                  <a:pt x="293" y="657"/>
                </a:lnTo>
                <a:lnTo>
                  <a:pt x="298" y="661"/>
                </a:lnTo>
                <a:lnTo>
                  <a:pt x="301" y="665"/>
                </a:lnTo>
                <a:lnTo>
                  <a:pt x="304" y="670"/>
                </a:lnTo>
                <a:lnTo>
                  <a:pt x="307" y="674"/>
                </a:lnTo>
                <a:lnTo>
                  <a:pt x="311" y="680"/>
                </a:lnTo>
                <a:lnTo>
                  <a:pt x="312" y="685"/>
                </a:lnTo>
                <a:lnTo>
                  <a:pt x="314" y="692"/>
                </a:lnTo>
                <a:lnTo>
                  <a:pt x="315" y="697"/>
                </a:lnTo>
                <a:lnTo>
                  <a:pt x="315" y="703"/>
                </a:lnTo>
                <a:lnTo>
                  <a:pt x="315" y="710"/>
                </a:lnTo>
                <a:lnTo>
                  <a:pt x="314" y="715"/>
                </a:lnTo>
                <a:lnTo>
                  <a:pt x="312" y="720"/>
                </a:lnTo>
                <a:lnTo>
                  <a:pt x="311" y="727"/>
                </a:lnTo>
                <a:lnTo>
                  <a:pt x="307" y="731"/>
                </a:lnTo>
                <a:lnTo>
                  <a:pt x="304" y="737"/>
                </a:lnTo>
                <a:lnTo>
                  <a:pt x="301" y="741"/>
                </a:lnTo>
                <a:lnTo>
                  <a:pt x="298" y="745"/>
                </a:lnTo>
                <a:lnTo>
                  <a:pt x="293" y="749"/>
                </a:lnTo>
                <a:lnTo>
                  <a:pt x="288" y="753"/>
                </a:lnTo>
                <a:lnTo>
                  <a:pt x="284" y="756"/>
                </a:lnTo>
                <a:lnTo>
                  <a:pt x="278" y="758"/>
                </a:lnTo>
                <a:lnTo>
                  <a:pt x="273" y="760"/>
                </a:lnTo>
                <a:lnTo>
                  <a:pt x="267" y="762"/>
                </a:lnTo>
                <a:lnTo>
                  <a:pt x="261" y="762"/>
                </a:lnTo>
                <a:lnTo>
                  <a:pt x="255" y="763"/>
                </a:lnTo>
                <a:close/>
                <a:moveTo>
                  <a:pt x="883" y="0"/>
                </a:moveTo>
                <a:lnTo>
                  <a:pt x="15" y="0"/>
                </a:lnTo>
                <a:lnTo>
                  <a:pt x="13" y="0"/>
                </a:lnTo>
                <a:lnTo>
                  <a:pt x="10" y="2"/>
                </a:lnTo>
                <a:lnTo>
                  <a:pt x="8" y="3"/>
                </a:lnTo>
                <a:lnTo>
                  <a:pt x="6" y="5"/>
                </a:lnTo>
                <a:lnTo>
                  <a:pt x="3" y="7"/>
                </a:lnTo>
                <a:lnTo>
                  <a:pt x="2" y="10"/>
                </a:lnTo>
                <a:lnTo>
                  <a:pt x="1" y="12"/>
                </a:lnTo>
                <a:lnTo>
                  <a:pt x="0" y="15"/>
                </a:lnTo>
                <a:lnTo>
                  <a:pt x="0" y="883"/>
                </a:lnTo>
                <a:lnTo>
                  <a:pt x="1" y="886"/>
                </a:lnTo>
                <a:lnTo>
                  <a:pt x="2" y="888"/>
                </a:lnTo>
                <a:lnTo>
                  <a:pt x="3" y="892"/>
                </a:lnTo>
                <a:lnTo>
                  <a:pt x="6" y="894"/>
                </a:lnTo>
                <a:lnTo>
                  <a:pt x="8" y="895"/>
                </a:lnTo>
                <a:lnTo>
                  <a:pt x="10" y="897"/>
                </a:lnTo>
                <a:lnTo>
                  <a:pt x="13" y="897"/>
                </a:lnTo>
                <a:lnTo>
                  <a:pt x="15" y="898"/>
                </a:lnTo>
                <a:lnTo>
                  <a:pt x="883" y="898"/>
                </a:lnTo>
                <a:lnTo>
                  <a:pt x="886" y="897"/>
                </a:lnTo>
                <a:lnTo>
                  <a:pt x="888" y="897"/>
                </a:lnTo>
                <a:lnTo>
                  <a:pt x="892" y="895"/>
                </a:lnTo>
                <a:lnTo>
                  <a:pt x="894" y="894"/>
                </a:lnTo>
                <a:lnTo>
                  <a:pt x="896" y="892"/>
                </a:lnTo>
                <a:lnTo>
                  <a:pt x="897" y="888"/>
                </a:lnTo>
                <a:lnTo>
                  <a:pt x="898" y="886"/>
                </a:lnTo>
                <a:lnTo>
                  <a:pt x="898" y="883"/>
                </a:lnTo>
                <a:lnTo>
                  <a:pt x="898" y="15"/>
                </a:lnTo>
                <a:lnTo>
                  <a:pt x="898" y="12"/>
                </a:lnTo>
                <a:lnTo>
                  <a:pt x="897" y="10"/>
                </a:lnTo>
                <a:lnTo>
                  <a:pt x="896" y="7"/>
                </a:lnTo>
                <a:lnTo>
                  <a:pt x="894" y="5"/>
                </a:lnTo>
                <a:lnTo>
                  <a:pt x="892" y="3"/>
                </a:lnTo>
                <a:lnTo>
                  <a:pt x="888" y="2"/>
                </a:lnTo>
                <a:lnTo>
                  <a:pt x="886" y="0"/>
                </a:lnTo>
                <a:lnTo>
                  <a:pt x="88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2965B5E-7CA0-A467-9FF5-2405D1132B3C}"/>
              </a:ext>
            </a:extLst>
          </p:cNvPr>
          <p:cNvSpPr txBox="1"/>
          <p:nvPr/>
        </p:nvSpPr>
        <p:spPr>
          <a:xfrm>
            <a:off x="646866" y="3614583"/>
            <a:ext cx="17289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Front-end and functional module design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9E8CE74-36C9-8DE7-B295-F708D6DE4816}"/>
              </a:ext>
            </a:extLst>
          </p:cNvPr>
          <p:cNvSpPr txBox="1"/>
          <p:nvPr/>
        </p:nvSpPr>
        <p:spPr>
          <a:xfrm>
            <a:off x="3205212" y="948703"/>
            <a:ext cx="7421078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Flask</a:t>
            </a:r>
            <a:r>
              <a:rPr lang="zh-CN" altLang="zh-CN" sz="24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的特点：</a:t>
            </a:r>
            <a:endParaRPr lang="en-US" altLang="zh-CN" sz="2400" b="1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简单易学：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Flask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API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设计简洁明了，学习和上手容易。开发者无需学习复杂的框架概念，只需了解几个核心概念即可开始开发。</a:t>
            </a:r>
            <a:endParaRPr lang="en-US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轻量级灵活：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Flask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没有过多的依赖，它的核心功能非常精简。开发者可以根据需要选择适合自己项目的扩展，使得框架更加灵活。</a:t>
            </a:r>
            <a:endParaRPr lang="en-US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易于扩展：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Flask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提供了丰富的扩展库，可以轻松集成常用的功能，如数据库访问、表单验证、身份认证等。开发者可以根据需求选择适合自己项目的扩展，快速实现功能。</a:t>
            </a:r>
            <a:endParaRPr lang="en-US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模板引擎支持：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Flask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集成了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Jinja2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模板引擎，使得前后端分离更加方便。开发者可以通过模板引擎将逻辑和界面分离，提高代码的可维护性和可读性。</a:t>
            </a:r>
            <a:endParaRPr lang="en-US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多种数据库支持：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Flask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支持多种数据库，如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SQLite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MySQL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PostgreSQL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等。开发者可以根据项目需求选择适合的数据库，进行数据的存储和操作。</a:t>
            </a:r>
            <a:endParaRPr lang="en-US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自动化测试：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Flask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提供了测试客户端和测试工具，方便开发者进行自动化测试，保证代码的质量和可靠性。</a:t>
            </a:r>
            <a:endParaRPr lang="en-US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因为</a:t>
            </a:r>
            <a:r>
              <a:rPr lang="en-US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flask</a:t>
            </a:r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框架非常小，其运用也比较方便易上手。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13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543477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前端与功能模块设计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542698"/>
              <a:ext cx="1840643" cy="1942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Microsoft YaHei UI" panose="020B0503020204020204" pitchFamily="34" charset="-122"/>
                <a:cs typeface="Calibri" panose="020F0502020204030204" pitchFamily="34" charset="0"/>
              </a:endParaRPr>
            </a:p>
          </p:txBody>
        </p:sp>
      </p:grpSp>
      <p:sp>
        <p:nvSpPr>
          <p:cNvPr id="2" name="任意多边形(F) 4346" descr="箱形图图标。 ">
            <a:extLst>
              <a:ext uri="{FF2B5EF4-FFF2-40B4-BE49-F238E27FC236}">
                <a16:creationId xmlns:a16="http://schemas.microsoft.com/office/drawing/2014/main" id="{5EE830D1-0B88-217E-3A1C-14FB95E45B21}"/>
              </a:ext>
            </a:extLst>
          </p:cNvPr>
          <p:cNvSpPr>
            <a:spLocks noEditPoints="1"/>
          </p:cNvSpPr>
          <p:nvPr/>
        </p:nvSpPr>
        <p:spPr bwMode="auto">
          <a:xfrm>
            <a:off x="1139769" y="1706478"/>
            <a:ext cx="583153" cy="552119"/>
          </a:xfrm>
          <a:custGeom>
            <a:avLst/>
            <a:gdLst>
              <a:gd name="T0" fmla="*/ 706 w 898"/>
              <a:gd name="T1" fmla="*/ 479 h 898"/>
              <a:gd name="T2" fmla="*/ 652 w 898"/>
              <a:gd name="T3" fmla="*/ 556 h 898"/>
              <a:gd name="T4" fmla="*/ 632 w 898"/>
              <a:gd name="T5" fmla="*/ 551 h 898"/>
              <a:gd name="T6" fmla="*/ 576 w 898"/>
              <a:gd name="T7" fmla="*/ 477 h 898"/>
              <a:gd name="T8" fmla="*/ 571 w 898"/>
              <a:gd name="T9" fmla="*/ 398 h 898"/>
              <a:gd name="T10" fmla="*/ 628 w 898"/>
              <a:gd name="T11" fmla="*/ 129 h 898"/>
              <a:gd name="T12" fmla="*/ 643 w 898"/>
              <a:gd name="T13" fmla="*/ 114 h 898"/>
              <a:gd name="T14" fmla="*/ 658 w 898"/>
              <a:gd name="T15" fmla="*/ 129 h 898"/>
              <a:gd name="T16" fmla="*/ 717 w 898"/>
              <a:gd name="T17" fmla="*/ 398 h 898"/>
              <a:gd name="T18" fmla="*/ 621 w 898"/>
              <a:gd name="T19" fmla="*/ 758 h 898"/>
              <a:gd name="T20" fmla="*/ 589 w 898"/>
              <a:gd name="T21" fmla="*/ 727 h 898"/>
              <a:gd name="T22" fmla="*/ 589 w 898"/>
              <a:gd name="T23" fmla="*/ 680 h 898"/>
              <a:gd name="T24" fmla="*/ 621 w 898"/>
              <a:gd name="T25" fmla="*/ 648 h 898"/>
              <a:gd name="T26" fmla="*/ 667 w 898"/>
              <a:gd name="T27" fmla="*/ 648 h 898"/>
              <a:gd name="T28" fmla="*/ 699 w 898"/>
              <a:gd name="T29" fmla="*/ 680 h 898"/>
              <a:gd name="T30" fmla="*/ 699 w 898"/>
              <a:gd name="T31" fmla="*/ 727 h 898"/>
              <a:gd name="T32" fmla="*/ 667 w 898"/>
              <a:gd name="T33" fmla="*/ 758 h 898"/>
              <a:gd name="T34" fmla="*/ 536 w 898"/>
              <a:gd name="T35" fmla="*/ 294 h 898"/>
              <a:gd name="T36" fmla="*/ 479 w 898"/>
              <a:gd name="T37" fmla="*/ 546 h 898"/>
              <a:gd name="T38" fmla="*/ 461 w 898"/>
              <a:gd name="T39" fmla="*/ 558 h 898"/>
              <a:gd name="T40" fmla="*/ 450 w 898"/>
              <a:gd name="T41" fmla="*/ 299 h 898"/>
              <a:gd name="T42" fmla="*/ 390 w 898"/>
              <a:gd name="T43" fmla="*/ 287 h 898"/>
              <a:gd name="T44" fmla="*/ 398 w 898"/>
              <a:gd name="T45" fmla="*/ 211 h 898"/>
              <a:gd name="T46" fmla="*/ 454 w 898"/>
              <a:gd name="T47" fmla="*/ 118 h 898"/>
              <a:gd name="T48" fmla="*/ 475 w 898"/>
              <a:gd name="T49" fmla="*/ 118 h 898"/>
              <a:gd name="T50" fmla="*/ 530 w 898"/>
              <a:gd name="T51" fmla="*/ 211 h 898"/>
              <a:gd name="T52" fmla="*/ 465 w 898"/>
              <a:gd name="T53" fmla="*/ 763 h 898"/>
              <a:gd name="T54" fmla="*/ 422 w 898"/>
              <a:gd name="T55" fmla="*/ 745 h 898"/>
              <a:gd name="T56" fmla="*/ 405 w 898"/>
              <a:gd name="T57" fmla="*/ 703 h 898"/>
              <a:gd name="T58" fmla="*/ 422 w 898"/>
              <a:gd name="T59" fmla="*/ 661 h 898"/>
              <a:gd name="T60" fmla="*/ 465 w 898"/>
              <a:gd name="T61" fmla="*/ 643 h 898"/>
              <a:gd name="T62" fmla="*/ 506 w 898"/>
              <a:gd name="T63" fmla="*/ 661 h 898"/>
              <a:gd name="T64" fmla="*/ 525 w 898"/>
              <a:gd name="T65" fmla="*/ 703 h 898"/>
              <a:gd name="T66" fmla="*/ 506 w 898"/>
              <a:gd name="T67" fmla="*/ 745 h 898"/>
              <a:gd name="T68" fmla="*/ 465 w 898"/>
              <a:gd name="T69" fmla="*/ 763 h 898"/>
              <a:gd name="T70" fmla="*/ 318 w 898"/>
              <a:gd name="T71" fmla="*/ 419 h 898"/>
              <a:gd name="T72" fmla="*/ 263 w 898"/>
              <a:gd name="T73" fmla="*/ 556 h 898"/>
              <a:gd name="T74" fmla="*/ 242 w 898"/>
              <a:gd name="T75" fmla="*/ 551 h 898"/>
              <a:gd name="T76" fmla="*/ 186 w 898"/>
              <a:gd name="T77" fmla="*/ 417 h 898"/>
              <a:gd name="T78" fmla="*/ 181 w 898"/>
              <a:gd name="T79" fmla="*/ 339 h 898"/>
              <a:gd name="T80" fmla="*/ 240 w 898"/>
              <a:gd name="T81" fmla="*/ 129 h 898"/>
              <a:gd name="T82" fmla="*/ 255 w 898"/>
              <a:gd name="T83" fmla="*/ 114 h 898"/>
              <a:gd name="T84" fmla="*/ 270 w 898"/>
              <a:gd name="T85" fmla="*/ 129 h 898"/>
              <a:gd name="T86" fmla="*/ 329 w 898"/>
              <a:gd name="T87" fmla="*/ 339 h 898"/>
              <a:gd name="T88" fmla="*/ 231 w 898"/>
              <a:gd name="T89" fmla="*/ 758 h 898"/>
              <a:gd name="T90" fmla="*/ 200 w 898"/>
              <a:gd name="T91" fmla="*/ 727 h 898"/>
              <a:gd name="T92" fmla="*/ 200 w 898"/>
              <a:gd name="T93" fmla="*/ 680 h 898"/>
              <a:gd name="T94" fmla="*/ 231 w 898"/>
              <a:gd name="T95" fmla="*/ 648 h 898"/>
              <a:gd name="T96" fmla="*/ 278 w 898"/>
              <a:gd name="T97" fmla="*/ 648 h 898"/>
              <a:gd name="T98" fmla="*/ 311 w 898"/>
              <a:gd name="T99" fmla="*/ 680 h 898"/>
              <a:gd name="T100" fmla="*/ 311 w 898"/>
              <a:gd name="T101" fmla="*/ 727 h 898"/>
              <a:gd name="T102" fmla="*/ 278 w 898"/>
              <a:gd name="T103" fmla="*/ 758 h 898"/>
              <a:gd name="T104" fmla="*/ 10 w 898"/>
              <a:gd name="T105" fmla="*/ 2 h 898"/>
              <a:gd name="T106" fmla="*/ 1 w 898"/>
              <a:gd name="T107" fmla="*/ 886 h 898"/>
              <a:gd name="T108" fmla="*/ 883 w 898"/>
              <a:gd name="T109" fmla="*/ 898 h 898"/>
              <a:gd name="T110" fmla="*/ 898 w 898"/>
              <a:gd name="T111" fmla="*/ 883 h 898"/>
              <a:gd name="T112" fmla="*/ 886 w 898"/>
              <a:gd name="T113" fmla="*/ 0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8" h="898">
                <a:moveTo>
                  <a:pt x="718" y="464"/>
                </a:moveTo>
                <a:lnTo>
                  <a:pt x="718" y="467"/>
                </a:lnTo>
                <a:lnTo>
                  <a:pt x="717" y="470"/>
                </a:lnTo>
                <a:lnTo>
                  <a:pt x="716" y="472"/>
                </a:lnTo>
                <a:lnTo>
                  <a:pt x="714" y="474"/>
                </a:lnTo>
                <a:lnTo>
                  <a:pt x="712" y="477"/>
                </a:lnTo>
                <a:lnTo>
                  <a:pt x="710" y="478"/>
                </a:lnTo>
                <a:lnTo>
                  <a:pt x="706" y="479"/>
                </a:lnTo>
                <a:lnTo>
                  <a:pt x="703" y="479"/>
                </a:lnTo>
                <a:lnTo>
                  <a:pt x="658" y="479"/>
                </a:lnTo>
                <a:lnTo>
                  <a:pt x="658" y="543"/>
                </a:lnTo>
                <a:lnTo>
                  <a:pt x="658" y="546"/>
                </a:lnTo>
                <a:lnTo>
                  <a:pt x="657" y="549"/>
                </a:lnTo>
                <a:lnTo>
                  <a:pt x="656" y="551"/>
                </a:lnTo>
                <a:lnTo>
                  <a:pt x="654" y="554"/>
                </a:lnTo>
                <a:lnTo>
                  <a:pt x="652" y="556"/>
                </a:lnTo>
                <a:lnTo>
                  <a:pt x="650" y="557"/>
                </a:lnTo>
                <a:lnTo>
                  <a:pt x="647" y="558"/>
                </a:lnTo>
                <a:lnTo>
                  <a:pt x="643" y="558"/>
                </a:lnTo>
                <a:lnTo>
                  <a:pt x="641" y="558"/>
                </a:lnTo>
                <a:lnTo>
                  <a:pt x="638" y="557"/>
                </a:lnTo>
                <a:lnTo>
                  <a:pt x="636" y="556"/>
                </a:lnTo>
                <a:lnTo>
                  <a:pt x="634" y="554"/>
                </a:lnTo>
                <a:lnTo>
                  <a:pt x="632" y="551"/>
                </a:lnTo>
                <a:lnTo>
                  <a:pt x="631" y="549"/>
                </a:lnTo>
                <a:lnTo>
                  <a:pt x="629" y="546"/>
                </a:lnTo>
                <a:lnTo>
                  <a:pt x="628" y="543"/>
                </a:lnTo>
                <a:lnTo>
                  <a:pt x="628" y="479"/>
                </a:lnTo>
                <a:lnTo>
                  <a:pt x="583" y="479"/>
                </a:lnTo>
                <a:lnTo>
                  <a:pt x="581" y="479"/>
                </a:lnTo>
                <a:lnTo>
                  <a:pt x="578" y="478"/>
                </a:lnTo>
                <a:lnTo>
                  <a:pt x="576" y="477"/>
                </a:lnTo>
                <a:lnTo>
                  <a:pt x="574" y="474"/>
                </a:lnTo>
                <a:lnTo>
                  <a:pt x="572" y="472"/>
                </a:lnTo>
                <a:lnTo>
                  <a:pt x="571" y="470"/>
                </a:lnTo>
                <a:lnTo>
                  <a:pt x="570" y="467"/>
                </a:lnTo>
                <a:lnTo>
                  <a:pt x="570" y="464"/>
                </a:lnTo>
                <a:lnTo>
                  <a:pt x="570" y="404"/>
                </a:lnTo>
                <a:lnTo>
                  <a:pt x="570" y="402"/>
                </a:lnTo>
                <a:lnTo>
                  <a:pt x="571" y="398"/>
                </a:lnTo>
                <a:lnTo>
                  <a:pt x="572" y="396"/>
                </a:lnTo>
                <a:lnTo>
                  <a:pt x="574" y="394"/>
                </a:lnTo>
                <a:lnTo>
                  <a:pt x="576" y="392"/>
                </a:lnTo>
                <a:lnTo>
                  <a:pt x="578" y="391"/>
                </a:lnTo>
                <a:lnTo>
                  <a:pt x="581" y="390"/>
                </a:lnTo>
                <a:lnTo>
                  <a:pt x="583" y="389"/>
                </a:lnTo>
                <a:lnTo>
                  <a:pt x="628" y="389"/>
                </a:lnTo>
                <a:lnTo>
                  <a:pt x="628" y="129"/>
                </a:lnTo>
                <a:lnTo>
                  <a:pt x="629" y="126"/>
                </a:lnTo>
                <a:lnTo>
                  <a:pt x="631" y="123"/>
                </a:lnTo>
                <a:lnTo>
                  <a:pt x="632" y="121"/>
                </a:lnTo>
                <a:lnTo>
                  <a:pt x="634" y="118"/>
                </a:lnTo>
                <a:lnTo>
                  <a:pt x="636" y="117"/>
                </a:lnTo>
                <a:lnTo>
                  <a:pt x="638" y="115"/>
                </a:lnTo>
                <a:lnTo>
                  <a:pt x="641" y="114"/>
                </a:lnTo>
                <a:lnTo>
                  <a:pt x="643" y="114"/>
                </a:lnTo>
                <a:lnTo>
                  <a:pt x="647" y="114"/>
                </a:lnTo>
                <a:lnTo>
                  <a:pt x="650" y="115"/>
                </a:lnTo>
                <a:lnTo>
                  <a:pt x="652" y="117"/>
                </a:lnTo>
                <a:lnTo>
                  <a:pt x="654" y="118"/>
                </a:lnTo>
                <a:lnTo>
                  <a:pt x="656" y="121"/>
                </a:lnTo>
                <a:lnTo>
                  <a:pt x="657" y="123"/>
                </a:lnTo>
                <a:lnTo>
                  <a:pt x="658" y="127"/>
                </a:lnTo>
                <a:lnTo>
                  <a:pt x="658" y="129"/>
                </a:lnTo>
                <a:lnTo>
                  <a:pt x="658" y="389"/>
                </a:lnTo>
                <a:lnTo>
                  <a:pt x="703" y="389"/>
                </a:lnTo>
                <a:lnTo>
                  <a:pt x="706" y="390"/>
                </a:lnTo>
                <a:lnTo>
                  <a:pt x="710" y="391"/>
                </a:lnTo>
                <a:lnTo>
                  <a:pt x="712" y="392"/>
                </a:lnTo>
                <a:lnTo>
                  <a:pt x="714" y="394"/>
                </a:lnTo>
                <a:lnTo>
                  <a:pt x="716" y="396"/>
                </a:lnTo>
                <a:lnTo>
                  <a:pt x="717" y="398"/>
                </a:lnTo>
                <a:lnTo>
                  <a:pt x="718" y="402"/>
                </a:lnTo>
                <a:lnTo>
                  <a:pt x="718" y="404"/>
                </a:lnTo>
                <a:lnTo>
                  <a:pt x="718" y="464"/>
                </a:lnTo>
                <a:close/>
                <a:moveTo>
                  <a:pt x="643" y="763"/>
                </a:moveTo>
                <a:lnTo>
                  <a:pt x="638" y="762"/>
                </a:lnTo>
                <a:lnTo>
                  <a:pt x="632" y="762"/>
                </a:lnTo>
                <a:lnTo>
                  <a:pt x="626" y="760"/>
                </a:lnTo>
                <a:lnTo>
                  <a:pt x="621" y="758"/>
                </a:lnTo>
                <a:lnTo>
                  <a:pt x="616" y="756"/>
                </a:lnTo>
                <a:lnTo>
                  <a:pt x="610" y="753"/>
                </a:lnTo>
                <a:lnTo>
                  <a:pt x="606" y="749"/>
                </a:lnTo>
                <a:lnTo>
                  <a:pt x="602" y="745"/>
                </a:lnTo>
                <a:lnTo>
                  <a:pt x="597" y="741"/>
                </a:lnTo>
                <a:lnTo>
                  <a:pt x="594" y="737"/>
                </a:lnTo>
                <a:lnTo>
                  <a:pt x="591" y="731"/>
                </a:lnTo>
                <a:lnTo>
                  <a:pt x="589" y="727"/>
                </a:lnTo>
                <a:lnTo>
                  <a:pt x="587" y="720"/>
                </a:lnTo>
                <a:lnTo>
                  <a:pt x="586" y="715"/>
                </a:lnTo>
                <a:lnTo>
                  <a:pt x="584" y="710"/>
                </a:lnTo>
                <a:lnTo>
                  <a:pt x="583" y="703"/>
                </a:lnTo>
                <a:lnTo>
                  <a:pt x="584" y="697"/>
                </a:lnTo>
                <a:lnTo>
                  <a:pt x="586" y="692"/>
                </a:lnTo>
                <a:lnTo>
                  <a:pt x="587" y="685"/>
                </a:lnTo>
                <a:lnTo>
                  <a:pt x="589" y="680"/>
                </a:lnTo>
                <a:lnTo>
                  <a:pt x="591" y="674"/>
                </a:lnTo>
                <a:lnTo>
                  <a:pt x="594" y="670"/>
                </a:lnTo>
                <a:lnTo>
                  <a:pt x="597" y="665"/>
                </a:lnTo>
                <a:lnTo>
                  <a:pt x="602" y="661"/>
                </a:lnTo>
                <a:lnTo>
                  <a:pt x="606" y="657"/>
                </a:lnTo>
                <a:lnTo>
                  <a:pt x="610" y="653"/>
                </a:lnTo>
                <a:lnTo>
                  <a:pt x="616" y="651"/>
                </a:lnTo>
                <a:lnTo>
                  <a:pt x="621" y="648"/>
                </a:lnTo>
                <a:lnTo>
                  <a:pt x="626" y="646"/>
                </a:lnTo>
                <a:lnTo>
                  <a:pt x="632" y="645"/>
                </a:lnTo>
                <a:lnTo>
                  <a:pt x="638" y="643"/>
                </a:lnTo>
                <a:lnTo>
                  <a:pt x="643" y="643"/>
                </a:lnTo>
                <a:lnTo>
                  <a:pt x="650" y="643"/>
                </a:lnTo>
                <a:lnTo>
                  <a:pt x="656" y="645"/>
                </a:lnTo>
                <a:lnTo>
                  <a:pt x="662" y="646"/>
                </a:lnTo>
                <a:lnTo>
                  <a:pt x="667" y="648"/>
                </a:lnTo>
                <a:lnTo>
                  <a:pt x="672" y="651"/>
                </a:lnTo>
                <a:lnTo>
                  <a:pt x="678" y="653"/>
                </a:lnTo>
                <a:lnTo>
                  <a:pt x="682" y="657"/>
                </a:lnTo>
                <a:lnTo>
                  <a:pt x="686" y="661"/>
                </a:lnTo>
                <a:lnTo>
                  <a:pt x="690" y="665"/>
                </a:lnTo>
                <a:lnTo>
                  <a:pt x="694" y="670"/>
                </a:lnTo>
                <a:lnTo>
                  <a:pt x="697" y="674"/>
                </a:lnTo>
                <a:lnTo>
                  <a:pt x="699" y="680"/>
                </a:lnTo>
                <a:lnTo>
                  <a:pt x="701" y="685"/>
                </a:lnTo>
                <a:lnTo>
                  <a:pt x="702" y="692"/>
                </a:lnTo>
                <a:lnTo>
                  <a:pt x="703" y="697"/>
                </a:lnTo>
                <a:lnTo>
                  <a:pt x="703" y="703"/>
                </a:lnTo>
                <a:lnTo>
                  <a:pt x="703" y="710"/>
                </a:lnTo>
                <a:lnTo>
                  <a:pt x="702" y="715"/>
                </a:lnTo>
                <a:lnTo>
                  <a:pt x="701" y="720"/>
                </a:lnTo>
                <a:lnTo>
                  <a:pt x="699" y="727"/>
                </a:lnTo>
                <a:lnTo>
                  <a:pt x="697" y="731"/>
                </a:lnTo>
                <a:lnTo>
                  <a:pt x="694" y="737"/>
                </a:lnTo>
                <a:lnTo>
                  <a:pt x="690" y="741"/>
                </a:lnTo>
                <a:lnTo>
                  <a:pt x="686" y="745"/>
                </a:lnTo>
                <a:lnTo>
                  <a:pt x="682" y="749"/>
                </a:lnTo>
                <a:lnTo>
                  <a:pt x="678" y="753"/>
                </a:lnTo>
                <a:lnTo>
                  <a:pt x="672" y="756"/>
                </a:lnTo>
                <a:lnTo>
                  <a:pt x="667" y="758"/>
                </a:lnTo>
                <a:lnTo>
                  <a:pt x="662" y="760"/>
                </a:lnTo>
                <a:lnTo>
                  <a:pt x="656" y="762"/>
                </a:lnTo>
                <a:lnTo>
                  <a:pt x="650" y="762"/>
                </a:lnTo>
                <a:lnTo>
                  <a:pt x="643" y="763"/>
                </a:lnTo>
                <a:close/>
                <a:moveTo>
                  <a:pt x="540" y="284"/>
                </a:moveTo>
                <a:lnTo>
                  <a:pt x="538" y="287"/>
                </a:lnTo>
                <a:lnTo>
                  <a:pt x="537" y="290"/>
                </a:lnTo>
                <a:lnTo>
                  <a:pt x="536" y="294"/>
                </a:lnTo>
                <a:lnTo>
                  <a:pt x="534" y="296"/>
                </a:lnTo>
                <a:lnTo>
                  <a:pt x="532" y="297"/>
                </a:lnTo>
                <a:lnTo>
                  <a:pt x="530" y="298"/>
                </a:lnTo>
                <a:lnTo>
                  <a:pt x="527" y="299"/>
                </a:lnTo>
                <a:lnTo>
                  <a:pt x="525" y="299"/>
                </a:lnTo>
                <a:lnTo>
                  <a:pt x="480" y="299"/>
                </a:lnTo>
                <a:lnTo>
                  <a:pt x="480" y="543"/>
                </a:lnTo>
                <a:lnTo>
                  <a:pt x="479" y="546"/>
                </a:lnTo>
                <a:lnTo>
                  <a:pt x="479" y="549"/>
                </a:lnTo>
                <a:lnTo>
                  <a:pt x="476" y="551"/>
                </a:lnTo>
                <a:lnTo>
                  <a:pt x="475" y="554"/>
                </a:lnTo>
                <a:lnTo>
                  <a:pt x="472" y="556"/>
                </a:lnTo>
                <a:lnTo>
                  <a:pt x="470" y="557"/>
                </a:lnTo>
                <a:lnTo>
                  <a:pt x="467" y="558"/>
                </a:lnTo>
                <a:lnTo>
                  <a:pt x="465" y="558"/>
                </a:lnTo>
                <a:lnTo>
                  <a:pt x="461" y="558"/>
                </a:lnTo>
                <a:lnTo>
                  <a:pt x="458" y="557"/>
                </a:lnTo>
                <a:lnTo>
                  <a:pt x="456" y="556"/>
                </a:lnTo>
                <a:lnTo>
                  <a:pt x="454" y="554"/>
                </a:lnTo>
                <a:lnTo>
                  <a:pt x="452" y="551"/>
                </a:lnTo>
                <a:lnTo>
                  <a:pt x="451" y="549"/>
                </a:lnTo>
                <a:lnTo>
                  <a:pt x="450" y="546"/>
                </a:lnTo>
                <a:lnTo>
                  <a:pt x="450" y="543"/>
                </a:lnTo>
                <a:lnTo>
                  <a:pt x="450" y="299"/>
                </a:lnTo>
                <a:lnTo>
                  <a:pt x="405" y="299"/>
                </a:lnTo>
                <a:lnTo>
                  <a:pt x="402" y="299"/>
                </a:lnTo>
                <a:lnTo>
                  <a:pt x="398" y="298"/>
                </a:lnTo>
                <a:lnTo>
                  <a:pt x="396" y="297"/>
                </a:lnTo>
                <a:lnTo>
                  <a:pt x="394" y="296"/>
                </a:lnTo>
                <a:lnTo>
                  <a:pt x="392" y="294"/>
                </a:lnTo>
                <a:lnTo>
                  <a:pt x="391" y="290"/>
                </a:lnTo>
                <a:lnTo>
                  <a:pt x="390" y="287"/>
                </a:lnTo>
                <a:lnTo>
                  <a:pt x="390" y="284"/>
                </a:lnTo>
                <a:lnTo>
                  <a:pt x="390" y="225"/>
                </a:lnTo>
                <a:lnTo>
                  <a:pt x="390" y="222"/>
                </a:lnTo>
                <a:lnTo>
                  <a:pt x="391" y="219"/>
                </a:lnTo>
                <a:lnTo>
                  <a:pt x="392" y="217"/>
                </a:lnTo>
                <a:lnTo>
                  <a:pt x="394" y="214"/>
                </a:lnTo>
                <a:lnTo>
                  <a:pt x="396" y="212"/>
                </a:lnTo>
                <a:lnTo>
                  <a:pt x="398" y="211"/>
                </a:lnTo>
                <a:lnTo>
                  <a:pt x="402" y="210"/>
                </a:lnTo>
                <a:lnTo>
                  <a:pt x="405" y="210"/>
                </a:lnTo>
                <a:lnTo>
                  <a:pt x="450" y="210"/>
                </a:lnTo>
                <a:lnTo>
                  <a:pt x="450" y="129"/>
                </a:lnTo>
                <a:lnTo>
                  <a:pt x="450" y="126"/>
                </a:lnTo>
                <a:lnTo>
                  <a:pt x="451" y="123"/>
                </a:lnTo>
                <a:lnTo>
                  <a:pt x="452" y="121"/>
                </a:lnTo>
                <a:lnTo>
                  <a:pt x="454" y="118"/>
                </a:lnTo>
                <a:lnTo>
                  <a:pt x="456" y="117"/>
                </a:lnTo>
                <a:lnTo>
                  <a:pt x="458" y="115"/>
                </a:lnTo>
                <a:lnTo>
                  <a:pt x="461" y="114"/>
                </a:lnTo>
                <a:lnTo>
                  <a:pt x="465" y="114"/>
                </a:lnTo>
                <a:lnTo>
                  <a:pt x="467" y="114"/>
                </a:lnTo>
                <a:lnTo>
                  <a:pt x="470" y="115"/>
                </a:lnTo>
                <a:lnTo>
                  <a:pt x="472" y="117"/>
                </a:lnTo>
                <a:lnTo>
                  <a:pt x="475" y="118"/>
                </a:lnTo>
                <a:lnTo>
                  <a:pt x="476" y="121"/>
                </a:lnTo>
                <a:lnTo>
                  <a:pt x="479" y="123"/>
                </a:lnTo>
                <a:lnTo>
                  <a:pt x="479" y="127"/>
                </a:lnTo>
                <a:lnTo>
                  <a:pt x="480" y="129"/>
                </a:lnTo>
                <a:lnTo>
                  <a:pt x="480" y="210"/>
                </a:lnTo>
                <a:lnTo>
                  <a:pt x="525" y="210"/>
                </a:lnTo>
                <a:lnTo>
                  <a:pt x="527" y="210"/>
                </a:lnTo>
                <a:lnTo>
                  <a:pt x="530" y="211"/>
                </a:lnTo>
                <a:lnTo>
                  <a:pt x="532" y="212"/>
                </a:lnTo>
                <a:lnTo>
                  <a:pt x="534" y="214"/>
                </a:lnTo>
                <a:lnTo>
                  <a:pt x="536" y="217"/>
                </a:lnTo>
                <a:lnTo>
                  <a:pt x="537" y="219"/>
                </a:lnTo>
                <a:lnTo>
                  <a:pt x="538" y="222"/>
                </a:lnTo>
                <a:lnTo>
                  <a:pt x="540" y="225"/>
                </a:lnTo>
                <a:lnTo>
                  <a:pt x="540" y="284"/>
                </a:lnTo>
                <a:close/>
                <a:moveTo>
                  <a:pt x="465" y="763"/>
                </a:moveTo>
                <a:lnTo>
                  <a:pt x="458" y="762"/>
                </a:lnTo>
                <a:lnTo>
                  <a:pt x="452" y="762"/>
                </a:lnTo>
                <a:lnTo>
                  <a:pt x="446" y="760"/>
                </a:lnTo>
                <a:lnTo>
                  <a:pt x="441" y="758"/>
                </a:lnTo>
                <a:lnTo>
                  <a:pt x="436" y="756"/>
                </a:lnTo>
                <a:lnTo>
                  <a:pt x="430" y="753"/>
                </a:lnTo>
                <a:lnTo>
                  <a:pt x="426" y="749"/>
                </a:lnTo>
                <a:lnTo>
                  <a:pt x="422" y="745"/>
                </a:lnTo>
                <a:lnTo>
                  <a:pt x="419" y="741"/>
                </a:lnTo>
                <a:lnTo>
                  <a:pt x="414" y="737"/>
                </a:lnTo>
                <a:lnTo>
                  <a:pt x="412" y="731"/>
                </a:lnTo>
                <a:lnTo>
                  <a:pt x="409" y="727"/>
                </a:lnTo>
                <a:lnTo>
                  <a:pt x="407" y="720"/>
                </a:lnTo>
                <a:lnTo>
                  <a:pt x="406" y="715"/>
                </a:lnTo>
                <a:lnTo>
                  <a:pt x="405" y="710"/>
                </a:lnTo>
                <a:lnTo>
                  <a:pt x="405" y="703"/>
                </a:lnTo>
                <a:lnTo>
                  <a:pt x="405" y="697"/>
                </a:lnTo>
                <a:lnTo>
                  <a:pt x="406" y="692"/>
                </a:lnTo>
                <a:lnTo>
                  <a:pt x="407" y="685"/>
                </a:lnTo>
                <a:lnTo>
                  <a:pt x="409" y="680"/>
                </a:lnTo>
                <a:lnTo>
                  <a:pt x="412" y="674"/>
                </a:lnTo>
                <a:lnTo>
                  <a:pt x="414" y="670"/>
                </a:lnTo>
                <a:lnTo>
                  <a:pt x="419" y="665"/>
                </a:lnTo>
                <a:lnTo>
                  <a:pt x="422" y="661"/>
                </a:lnTo>
                <a:lnTo>
                  <a:pt x="426" y="657"/>
                </a:lnTo>
                <a:lnTo>
                  <a:pt x="430" y="653"/>
                </a:lnTo>
                <a:lnTo>
                  <a:pt x="436" y="651"/>
                </a:lnTo>
                <a:lnTo>
                  <a:pt x="441" y="648"/>
                </a:lnTo>
                <a:lnTo>
                  <a:pt x="446" y="646"/>
                </a:lnTo>
                <a:lnTo>
                  <a:pt x="452" y="645"/>
                </a:lnTo>
                <a:lnTo>
                  <a:pt x="458" y="643"/>
                </a:lnTo>
                <a:lnTo>
                  <a:pt x="465" y="643"/>
                </a:lnTo>
                <a:lnTo>
                  <a:pt x="470" y="643"/>
                </a:lnTo>
                <a:lnTo>
                  <a:pt x="476" y="645"/>
                </a:lnTo>
                <a:lnTo>
                  <a:pt x="482" y="646"/>
                </a:lnTo>
                <a:lnTo>
                  <a:pt x="487" y="648"/>
                </a:lnTo>
                <a:lnTo>
                  <a:pt x="492" y="651"/>
                </a:lnTo>
                <a:lnTo>
                  <a:pt x="498" y="653"/>
                </a:lnTo>
                <a:lnTo>
                  <a:pt x="502" y="657"/>
                </a:lnTo>
                <a:lnTo>
                  <a:pt x="506" y="661"/>
                </a:lnTo>
                <a:lnTo>
                  <a:pt x="511" y="665"/>
                </a:lnTo>
                <a:lnTo>
                  <a:pt x="514" y="670"/>
                </a:lnTo>
                <a:lnTo>
                  <a:pt x="517" y="674"/>
                </a:lnTo>
                <a:lnTo>
                  <a:pt x="519" y="680"/>
                </a:lnTo>
                <a:lnTo>
                  <a:pt x="521" y="685"/>
                </a:lnTo>
                <a:lnTo>
                  <a:pt x="522" y="692"/>
                </a:lnTo>
                <a:lnTo>
                  <a:pt x="524" y="697"/>
                </a:lnTo>
                <a:lnTo>
                  <a:pt x="525" y="703"/>
                </a:lnTo>
                <a:lnTo>
                  <a:pt x="524" y="710"/>
                </a:lnTo>
                <a:lnTo>
                  <a:pt x="522" y="715"/>
                </a:lnTo>
                <a:lnTo>
                  <a:pt x="521" y="720"/>
                </a:lnTo>
                <a:lnTo>
                  <a:pt x="519" y="727"/>
                </a:lnTo>
                <a:lnTo>
                  <a:pt x="517" y="731"/>
                </a:lnTo>
                <a:lnTo>
                  <a:pt x="514" y="737"/>
                </a:lnTo>
                <a:lnTo>
                  <a:pt x="511" y="741"/>
                </a:lnTo>
                <a:lnTo>
                  <a:pt x="506" y="745"/>
                </a:lnTo>
                <a:lnTo>
                  <a:pt x="502" y="749"/>
                </a:lnTo>
                <a:lnTo>
                  <a:pt x="498" y="753"/>
                </a:lnTo>
                <a:lnTo>
                  <a:pt x="492" y="756"/>
                </a:lnTo>
                <a:lnTo>
                  <a:pt x="487" y="758"/>
                </a:lnTo>
                <a:lnTo>
                  <a:pt x="482" y="760"/>
                </a:lnTo>
                <a:lnTo>
                  <a:pt x="476" y="762"/>
                </a:lnTo>
                <a:lnTo>
                  <a:pt x="470" y="762"/>
                </a:lnTo>
                <a:lnTo>
                  <a:pt x="465" y="763"/>
                </a:lnTo>
                <a:close/>
                <a:moveTo>
                  <a:pt x="330" y="404"/>
                </a:moveTo>
                <a:lnTo>
                  <a:pt x="330" y="407"/>
                </a:lnTo>
                <a:lnTo>
                  <a:pt x="329" y="410"/>
                </a:lnTo>
                <a:lnTo>
                  <a:pt x="328" y="412"/>
                </a:lnTo>
                <a:lnTo>
                  <a:pt x="326" y="414"/>
                </a:lnTo>
                <a:lnTo>
                  <a:pt x="323" y="417"/>
                </a:lnTo>
                <a:lnTo>
                  <a:pt x="320" y="418"/>
                </a:lnTo>
                <a:lnTo>
                  <a:pt x="318" y="419"/>
                </a:lnTo>
                <a:lnTo>
                  <a:pt x="315" y="419"/>
                </a:lnTo>
                <a:lnTo>
                  <a:pt x="270" y="419"/>
                </a:lnTo>
                <a:lnTo>
                  <a:pt x="270" y="543"/>
                </a:lnTo>
                <a:lnTo>
                  <a:pt x="270" y="546"/>
                </a:lnTo>
                <a:lnTo>
                  <a:pt x="269" y="549"/>
                </a:lnTo>
                <a:lnTo>
                  <a:pt x="268" y="551"/>
                </a:lnTo>
                <a:lnTo>
                  <a:pt x="266" y="554"/>
                </a:lnTo>
                <a:lnTo>
                  <a:pt x="263" y="556"/>
                </a:lnTo>
                <a:lnTo>
                  <a:pt x="260" y="557"/>
                </a:lnTo>
                <a:lnTo>
                  <a:pt x="258" y="558"/>
                </a:lnTo>
                <a:lnTo>
                  <a:pt x="255" y="558"/>
                </a:lnTo>
                <a:lnTo>
                  <a:pt x="252" y="558"/>
                </a:lnTo>
                <a:lnTo>
                  <a:pt x="250" y="557"/>
                </a:lnTo>
                <a:lnTo>
                  <a:pt x="246" y="556"/>
                </a:lnTo>
                <a:lnTo>
                  <a:pt x="244" y="554"/>
                </a:lnTo>
                <a:lnTo>
                  <a:pt x="242" y="551"/>
                </a:lnTo>
                <a:lnTo>
                  <a:pt x="241" y="549"/>
                </a:lnTo>
                <a:lnTo>
                  <a:pt x="240" y="546"/>
                </a:lnTo>
                <a:lnTo>
                  <a:pt x="240" y="543"/>
                </a:lnTo>
                <a:lnTo>
                  <a:pt x="240" y="419"/>
                </a:lnTo>
                <a:lnTo>
                  <a:pt x="195" y="419"/>
                </a:lnTo>
                <a:lnTo>
                  <a:pt x="192" y="419"/>
                </a:lnTo>
                <a:lnTo>
                  <a:pt x="190" y="418"/>
                </a:lnTo>
                <a:lnTo>
                  <a:pt x="186" y="417"/>
                </a:lnTo>
                <a:lnTo>
                  <a:pt x="184" y="414"/>
                </a:lnTo>
                <a:lnTo>
                  <a:pt x="183" y="412"/>
                </a:lnTo>
                <a:lnTo>
                  <a:pt x="181" y="410"/>
                </a:lnTo>
                <a:lnTo>
                  <a:pt x="180" y="407"/>
                </a:lnTo>
                <a:lnTo>
                  <a:pt x="180" y="404"/>
                </a:lnTo>
                <a:lnTo>
                  <a:pt x="180" y="344"/>
                </a:lnTo>
                <a:lnTo>
                  <a:pt x="180" y="342"/>
                </a:lnTo>
                <a:lnTo>
                  <a:pt x="181" y="339"/>
                </a:lnTo>
                <a:lnTo>
                  <a:pt x="183" y="336"/>
                </a:lnTo>
                <a:lnTo>
                  <a:pt x="184" y="334"/>
                </a:lnTo>
                <a:lnTo>
                  <a:pt x="186" y="332"/>
                </a:lnTo>
                <a:lnTo>
                  <a:pt x="190" y="331"/>
                </a:lnTo>
                <a:lnTo>
                  <a:pt x="192" y="330"/>
                </a:lnTo>
                <a:lnTo>
                  <a:pt x="195" y="329"/>
                </a:lnTo>
                <a:lnTo>
                  <a:pt x="240" y="329"/>
                </a:lnTo>
                <a:lnTo>
                  <a:pt x="240" y="129"/>
                </a:lnTo>
                <a:lnTo>
                  <a:pt x="240" y="126"/>
                </a:lnTo>
                <a:lnTo>
                  <a:pt x="241" y="123"/>
                </a:lnTo>
                <a:lnTo>
                  <a:pt x="242" y="121"/>
                </a:lnTo>
                <a:lnTo>
                  <a:pt x="244" y="118"/>
                </a:lnTo>
                <a:lnTo>
                  <a:pt x="246" y="117"/>
                </a:lnTo>
                <a:lnTo>
                  <a:pt x="250" y="115"/>
                </a:lnTo>
                <a:lnTo>
                  <a:pt x="252" y="114"/>
                </a:lnTo>
                <a:lnTo>
                  <a:pt x="255" y="114"/>
                </a:lnTo>
                <a:lnTo>
                  <a:pt x="258" y="114"/>
                </a:lnTo>
                <a:lnTo>
                  <a:pt x="260" y="115"/>
                </a:lnTo>
                <a:lnTo>
                  <a:pt x="263" y="117"/>
                </a:lnTo>
                <a:lnTo>
                  <a:pt x="266" y="118"/>
                </a:lnTo>
                <a:lnTo>
                  <a:pt x="268" y="121"/>
                </a:lnTo>
                <a:lnTo>
                  <a:pt x="269" y="123"/>
                </a:lnTo>
                <a:lnTo>
                  <a:pt x="270" y="127"/>
                </a:lnTo>
                <a:lnTo>
                  <a:pt x="270" y="129"/>
                </a:lnTo>
                <a:lnTo>
                  <a:pt x="270" y="329"/>
                </a:lnTo>
                <a:lnTo>
                  <a:pt x="315" y="329"/>
                </a:lnTo>
                <a:lnTo>
                  <a:pt x="318" y="330"/>
                </a:lnTo>
                <a:lnTo>
                  <a:pt x="320" y="331"/>
                </a:lnTo>
                <a:lnTo>
                  <a:pt x="323" y="332"/>
                </a:lnTo>
                <a:lnTo>
                  <a:pt x="326" y="334"/>
                </a:lnTo>
                <a:lnTo>
                  <a:pt x="328" y="336"/>
                </a:lnTo>
                <a:lnTo>
                  <a:pt x="329" y="339"/>
                </a:lnTo>
                <a:lnTo>
                  <a:pt x="330" y="342"/>
                </a:lnTo>
                <a:lnTo>
                  <a:pt x="330" y="344"/>
                </a:lnTo>
                <a:lnTo>
                  <a:pt x="330" y="404"/>
                </a:lnTo>
                <a:close/>
                <a:moveTo>
                  <a:pt x="255" y="763"/>
                </a:moveTo>
                <a:lnTo>
                  <a:pt x="249" y="762"/>
                </a:lnTo>
                <a:lnTo>
                  <a:pt x="243" y="762"/>
                </a:lnTo>
                <a:lnTo>
                  <a:pt x="237" y="760"/>
                </a:lnTo>
                <a:lnTo>
                  <a:pt x="231" y="758"/>
                </a:lnTo>
                <a:lnTo>
                  <a:pt x="226" y="756"/>
                </a:lnTo>
                <a:lnTo>
                  <a:pt x="222" y="753"/>
                </a:lnTo>
                <a:lnTo>
                  <a:pt x="216" y="749"/>
                </a:lnTo>
                <a:lnTo>
                  <a:pt x="212" y="745"/>
                </a:lnTo>
                <a:lnTo>
                  <a:pt x="209" y="741"/>
                </a:lnTo>
                <a:lnTo>
                  <a:pt x="206" y="737"/>
                </a:lnTo>
                <a:lnTo>
                  <a:pt x="203" y="731"/>
                </a:lnTo>
                <a:lnTo>
                  <a:pt x="200" y="727"/>
                </a:lnTo>
                <a:lnTo>
                  <a:pt x="198" y="720"/>
                </a:lnTo>
                <a:lnTo>
                  <a:pt x="196" y="715"/>
                </a:lnTo>
                <a:lnTo>
                  <a:pt x="195" y="710"/>
                </a:lnTo>
                <a:lnTo>
                  <a:pt x="195" y="703"/>
                </a:lnTo>
                <a:lnTo>
                  <a:pt x="195" y="697"/>
                </a:lnTo>
                <a:lnTo>
                  <a:pt x="196" y="692"/>
                </a:lnTo>
                <a:lnTo>
                  <a:pt x="198" y="685"/>
                </a:lnTo>
                <a:lnTo>
                  <a:pt x="200" y="680"/>
                </a:lnTo>
                <a:lnTo>
                  <a:pt x="203" y="674"/>
                </a:lnTo>
                <a:lnTo>
                  <a:pt x="206" y="670"/>
                </a:lnTo>
                <a:lnTo>
                  <a:pt x="209" y="665"/>
                </a:lnTo>
                <a:lnTo>
                  <a:pt x="212" y="661"/>
                </a:lnTo>
                <a:lnTo>
                  <a:pt x="216" y="657"/>
                </a:lnTo>
                <a:lnTo>
                  <a:pt x="222" y="653"/>
                </a:lnTo>
                <a:lnTo>
                  <a:pt x="226" y="651"/>
                </a:lnTo>
                <a:lnTo>
                  <a:pt x="231" y="648"/>
                </a:lnTo>
                <a:lnTo>
                  <a:pt x="237" y="646"/>
                </a:lnTo>
                <a:lnTo>
                  <a:pt x="243" y="645"/>
                </a:lnTo>
                <a:lnTo>
                  <a:pt x="249" y="643"/>
                </a:lnTo>
                <a:lnTo>
                  <a:pt x="255" y="643"/>
                </a:lnTo>
                <a:lnTo>
                  <a:pt x="261" y="643"/>
                </a:lnTo>
                <a:lnTo>
                  <a:pt x="267" y="645"/>
                </a:lnTo>
                <a:lnTo>
                  <a:pt x="273" y="646"/>
                </a:lnTo>
                <a:lnTo>
                  <a:pt x="278" y="648"/>
                </a:lnTo>
                <a:lnTo>
                  <a:pt x="284" y="651"/>
                </a:lnTo>
                <a:lnTo>
                  <a:pt x="288" y="653"/>
                </a:lnTo>
                <a:lnTo>
                  <a:pt x="293" y="657"/>
                </a:lnTo>
                <a:lnTo>
                  <a:pt x="298" y="661"/>
                </a:lnTo>
                <a:lnTo>
                  <a:pt x="301" y="665"/>
                </a:lnTo>
                <a:lnTo>
                  <a:pt x="304" y="670"/>
                </a:lnTo>
                <a:lnTo>
                  <a:pt x="307" y="674"/>
                </a:lnTo>
                <a:lnTo>
                  <a:pt x="311" y="680"/>
                </a:lnTo>
                <a:lnTo>
                  <a:pt x="312" y="685"/>
                </a:lnTo>
                <a:lnTo>
                  <a:pt x="314" y="692"/>
                </a:lnTo>
                <a:lnTo>
                  <a:pt x="315" y="697"/>
                </a:lnTo>
                <a:lnTo>
                  <a:pt x="315" y="703"/>
                </a:lnTo>
                <a:lnTo>
                  <a:pt x="315" y="710"/>
                </a:lnTo>
                <a:lnTo>
                  <a:pt x="314" y="715"/>
                </a:lnTo>
                <a:lnTo>
                  <a:pt x="312" y="720"/>
                </a:lnTo>
                <a:lnTo>
                  <a:pt x="311" y="727"/>
                </a:lnTo>
                <a:lnTo>
                  <a:pt x="307" y="731"/>
                </a:lnTo>
                <a:lnTo>
                  <a:pt x="304" y="737"/>
                </a:lnTo>
                <a:lnTo>
                  <a:pt x="301" y="741"/>
                </a:lnTo>
                <a:lnTo>
                  <a:pt x="298" y="745"/>
                </a:lnTo>
                <a:lnTo>
                  <a:pt x="293" y="749"/>
                </a:lnTo>
                <a:lnTo>
                  <a:pt x="288" y="753"/>
                </a:lnTo>
                <a:lnTo>
                  <a:pt x="284" y="756"/>
                </a:lnTo>
                <a:lnTo>
                  <a:pt x="278" y="758"/>
                </a:lnTo>
                <a:lnTo>
                  <a:pt x="273" y="760"/>
                </a:lnTo>
                <a:lnTo>
                  <a:pt x="267" y="762"/>
                </a:lnTo>
                <a:lnTo>
                  <a:pt x="261" y="762"/>
                </a:lnTo>
                <a:lnTo>
                  <a:pt x="255" y="763"/>
                </a:lnTo>
                <a:close/>
                <a:moveTo>
                  <a:pt x="883" y="0"/>
                </a:moveTo>
                <a:lnTo>
                  <a:pt x="15" y="0"/>
                </a:lnTo>
                <a:lnTo>
                  <a:pt x="13" y="0"/>
                </a:lnTo>
                <a:lnTo>
                  <a:pt x="10" y="2"/>
                </a:lnTo>
                <a:lnTo>
                  <a:pt x="8" y="3"/>
                </a:lnTo>
                <a:lnTo>
                  <a:pt x="6" y="5"/>
                </a:lnTo>
                <a:lnTo>
                  <a:pt x="3" y="7"/>
                </a:lnTo>
                <a:lnTo>
                  <a:pt x="2" y="10"/>
                </a:lnTo>
                <a:lnTo>
                  <a:pt x="1" y="12"/>
                </a:lnTo>
                <a:lnTo>
                  <a:pt x="0" y="15"/>
                </a:lnTo>
                <a:lnTo>
                  <a:pt x="0" y="883"/>
                </a:lnTo>
                <a:lnTo>
                  <a:pt x="1" y="886"/>
                </a:lnTo>
                <a:lnTo>
                  <a:pt x="2" y="888"/>
                </a:lnTo>
                <a:lnTo>
                  <a:pt x="3" y="892"/>
                </a:lnTo>
                <a:lnTo>
                  <a:pt x="6" y="894"/>
                </a:lnTo>
                <a:lnTo>
                  <a:pt x="8" y="895"/>
                </a:lnTo>
                <a:lnTo>
                  <a:pt x="10" y="897"/>
                </a:lnTo>
                <a:lnTo>
                  <a:pt x="13" y="897"/>
                </a:lnTo>
                <a:lnTo>
                  <a:pt x="15" y="898"/>
                </a:lnTo>
                <a:lnTo>
                  <a:pt x="883" y="898"/>
                </a:lnTo>
                <a:lnTo>
                  <a:pt x="886" y="897"/>
                </a:lnTo>
                <a:lnTo>
                  <a:pt x="888" y="897"/>
                </a:lnTo>
                <a:lnTo>
                  <a:pt x="892" y="895"/>
                </a:lnTo>
                <a:lnTo>
                  <a:pt x="894" y="894"/>
                </a:lnTo>
                <a:lnTo>
                  <a:pt x="896" y="892"/>
                </a:lnTo>
                <a:lnTo>
                  <a:pt x="897" y="888"/>
                </a:lnTo>
                <a:lnTo>
                  <a:pt x="898" y="886"/>
                </a:lnTo>
                <a:lnTo>
                  <a:pt x="898" y="883"/>
                </a:lnTo>
                <a:lnTo>
                  <a:pt x="898" y="15"/>
                </a:lnTo>
                <a:lnTo>
                  <a:pt x="898" y="12"/>
                </a:lnTo>
                <a:lnTo>
                  <a:pt x="897" y="10"/>
                </a:lnTo>
                <a:lnTo>
                  <a:pt x="896" y="7"/>
                </a:lnTo>
                <a:lnTo>
                  <a:pt x="894" y="5"/>
                </a:lnTo>
                <a:lnTo>
                  <a:pt x="892" y="3"/>
                </a:lnTo>
                <a:lnTo>
                  <a:pt x="888" y="2"/>
                </a:lnTo>
                <a:lnTo>
                  <a:pt x="886" y="0"/>
                </a:lnTo>
                <a:lnTo>
                  <a:pt x="88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2965B5E-7CA0-A467-9FF5-2405D1132B3C}"/>
              </a:ext>
            </a:extLst>
          </p:cNvPr>
          <p:cNvSpPr txBox="1"/>
          <p:nvPr/>
        </p:nvSpPr>
        <p:spPr>
          <a:xfrm>
            <a:off x="646866" y="3614583"/>
            <a:ext cx="17289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Front-end and functional module design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9E8CE74-36C9-8DE7-B295-F708D6DE4816}"/>
              </a:ext>
            </a:extLst>
          </p:cNvPr>
          <p:cNvSpPr txBox="1"/>
          <p:nvPr/>
        </p:nvSpPr>
        <p:spPr>
          <a:xfrm>
            <a:off x="3184455" y="1898537"/>
            <a:ext cx="7538088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6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HTML</a:t>
            </a:r>
            <a:r>
              <a:rPr lang="zh-CN" altLang="zh-CN" sz="36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语言：</a:t>
            </a:r>
            <a:endParaRPr lang="en-US" altLang="zh-CN" sz="3600" b="1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HTML</a:t>
            </a:r>
            <a:r>
              <a:rPr lang="zh-CN" altLang="zh-CN" sz="2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的全称为超文本标记语言，是一种标记语言。它包括一系列标签，通过这些标签可以将网络上的文档格式统一，使分散的</a:t>
            </a:r>
            <a:r>
              <a:rPr lang="en-US" altLang="zh-CN" sz="2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Internet</a:t>
            </a:r>
            <a:r>
              <a:rPr lang="zh-CN" altLang="zh-CN" sz="2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资源连接为一个逻辑整体。</a:t>
            </a:r>
            <a:r>
              <a:rPr lang="en-US" altLang="zh-CN" sz="2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HTML</a:t>
            </a:r>
            <a:r>
              <a:rPr lang="zh-CN" altLang="zh-CN" sz="2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文本是由</a:t>
            </a:r>
            <a:r>
              <a:rPr lang="en-US" altLang="zh-CN" sz="2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HTML</a:t>
            </a:r>
            <a:r>
              <a:rPr lang="zh-CN" altLang="zh-CN" sz="2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命令组成的描述性文本，</a:t>
            </a:r>
            <a:r>
              <a:rPr lang="en-US" altLang="zh-CN" sz="2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HTML</a:t>
            </a:r>
            <a:r>
              <a:rPr lang="zh-CN" altLang="zh-CN" sz="2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命令可以说明文字，图形、动画、声音、表格、链接等。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676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543477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前端与功能模块设计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542698"/>
              <a:ext cx="1840643" cy="1942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Microsoft YaHei UI" panose="020B0503020204020204" pitchFamily="34" charset="-122"/>
                <a:cs typeface="Calibri" panose="020F0502020204030204" pitchFamily="34" charset="0"/>
              </a:endParaRPr>
            </a:p>
          </p:txBody>
        </p:sp>
      </p:grpSp>
      <p:sp>
        <p:nvSpPr>
          <p:cNvPr id="2" name="任意多边形(F) 4346" descr="箱形图图标。 ">
            <a:extLst>
              <a:ext uri="{FF2B5EF4-FFF2-40B4-BE49-F238E27FC236}">
                <a16:creationId xmlns:a16="http://schemas.microsoft.com/office/drawing/2014/main" id="{5EE830D1-0B88-217E-3A1C-14FB95E45B21}"/>
              </a:ext>
            </a:extLst>
          </p:cNvPr>
          <p:cNvSpPr>
            <a:spLocks noEditPoints="1"/>
          </p:cNvSpPr>
          <p:nvPr/>
        </p:nvSpPr>
        <p:spPr bwMode="auto">
          <a:xfrm>
            <a:off x="1139769" y="1706478"/>
            <a:ext cx="583153" cy="552119"/>
          </a:xfrm>
          <a:custGeom>
            <a:avLst/>
            <a:gdLst>
              <a:gd name="T0" fmla="*/ 706 w 898"/>
              <a:gd name="T1" fmla="*/ 479 h 898"/>
              <a:gd name="T2" fmla="*/ 652 w 898"/>
              <a:gd name="T3" fmla="*/ 556 h 898"/>
              <a:gd name="T4" fmla="*/ 632 w 898"/>
              <a:gd name="T5" fmla="*/ 551 h 898"/>
              <a:gd name="T6" fmla="*/ 576 w 898"/>
              <a:gd name="T7" fmla="*/ 477 h 898"/>
              <a:gd name="T8" fmla="*/ 571 w 898"/>
              <a:gd name="T9" fmla="*/ 398 h 898"/>
              <a:gd name="T10" fmla="*/ 628 w 898"/>
              <a:gd name="T11" fmla="*/ 129 h 898"/>
              <a:gd name="T12" fmla="*/ 643 w 898"/>
              <a:gd name="T13" fmla="*/ 114 h 898"/>
              <a:gd name="T14" fmla="*/ 658 w 898"/>
              <a:gd name="T15" fmla="*/ 129 h 898"/>
              <a:gd name="T16" fmla="*/ 717 w 898"/>
              <a:gd name="T17" fmla="*/ 398 h 898"/>
              <a:gd name="T18" fmla="*/ 621 w 898"/>
              <a:gd name="T19" fmla="*/ 758 h 898"/>
              <a:gd name="T20" fmla="*/ 589 w 898"/>
              <a:gd name="T21" fmla="*/ 727 h 898"/>
              <a:gd name="T22" fmla="*/ 589 w 898"/>
              <a:gd name="T23" fmla="*/ 680 h 898"/>
              <a:gd name="T24" fmla="*/ 621 w 898"/>
              <a:gd name="T25" fmla="*/ 648 h 898"/>
              <a:gd name="T26" fmla="*/ 667 w 898"/>
              <a:gd name="T27" fmla="*/ 648 h 898"/>
              <a:gd name="T28" fmla="*/ 699 w 898"/>
              <a:gd name="T29" fmla="*/ 680 h 898"/>
              <a:gd name="T30" fmla="*/ 699 w 898"/>
              <a:gd name="T31" fmla="*/ 727 h 898"/>
              <a:gd name="T32" fmla="*/ 667 w 898"/>
              <a:gd name="T33" fmla="*/ 758 h 898"/>
              <a:gd name="T34" fmla="*/ 536 w 898"/>
              <a:gd name="T35" fmla="*/ 294 h 898"/>
              <a:gd name="T36" fmla="*/ 479 w 898"/>
              <a:gd name="T37" fmla="*/ 546 h 898"/>
              <a:gd name="T38" fmla="*/ 461 w 898"/>
              <a:gd name="T39" fmla="*/ 558 h 898"/>
              <a:gd name="T40" fmla="*/ 450 w 898"/>
              <a:gd name="T41" fmla="*/ 299 h 898"/>
              <a:gd name="T42" fmla="*/ 390 w 898"/>
              <a:gd name="T43" fmla="*/ 287 h 898"/>
              <a:gd name="T44" fmla="*/ 398 w 898"/>
              <a:gd name="T45" fmla="*/ 211 h 898"/>
              <a:gd name="T46" fmla="*/ 454 w 898"/>
              <a:gd name="T47" fmla="*/ 118 h 898"/>
              <a:gd name="T48" fmla="*/ 475 w 898"/>
              <a:gd name="T49" fmla="*/ 118 h 898"/>
              <a:gd name="T50" fmla="*/ 530 w 898"/>
              <a:gd name="T51" fmla="*/ 211 h 898"/>
              <a:gd name="T52" fmla="*/ 465 w 898"/>
              <a:gd name="T53" fmla="*/ 763 h 898"/>
              <a:gd name="T54" fmla="*/ 422 w 898"/>
              <a:gd name="T55" fmla="*/ 745 h 898"/>
              <a:gd name="T56" fmla="*/ 405 w 898"/>
              <a:gd name="T57" fmla="*/ 703 h 898"/>
              <a:gd name="T58" fmla="*/ 422 w 898"/>
              <a:gd name="T59" fmla="*/ 661 h 898"/>
              <a:gd name="T60" fmla="*/ 465 w 898"/>
              <a:gd name="T61" fmla="*/ 643 h 898"/>
              <a:gd name="T62" fmla="*/ 506 w 898"/>
              <a:gd name="T63" fmla="*/ 661 h 898"/>
              <a:gd name="T64" fmla="*/ 525 w 898"/>
              <a:gd name="T65" fmla="*/ 703 h 898"/>
              <a:gd name="T66" fmla="*/ 506 w 898"/>
              <a:gd name="T67" fmla="*/ 745 h 898"/>
              <a:gd name="T68" fmla="*/ 465 w 898"/>
              <a:gd name="T69" fmla="*/ 763 h 898"/>
              <a:gd name="T70" fmla="*/ 318 w 898"/>
              <a:gd name="T71" fmla="*/ 419 h 898"/>
              <a:gd name="T72" fmla="*/ 263 w 898"/>
              <a:gd name="T73" fmla="*/ 556 h 898"/>
              <a:gd name="T74" fmla="*/ 242 w 898"/>
              <a:gd name="T75" fmla="*/ 551 h 898"/>
              <a:gd name="T76" fmla="*/ 186 w 898"/>
              <a:gd name="T77" fmla="*/ 417 h 898"/>
              <a:gd name="T78" fmla="*/ 181 w 898"/>
              <a:gd name="T79" fmla="*/ 339 h 898"/>
              <a:gd name="T80" fmla="*/ 240 w 898"/>
              <a:gd name="T81" fmla="*/ 129 h 898"/>
              <a:gd name="T82" fmla="*/ 255 w 898"/>
              <a:gd name="T83" fmla="*/ 114 h 898"/>
              <a:gd name="T84" fmla="*/ 270 w 898"/>
              <a:gd name="T85" fmla="*/ 129 h 898"/>
              <a:gd name="T86" fmla="*/ 329 w 898"/>
              <a:gd name="T87" fmla="*/ 339 h 898"/>
              <a:gd name="T88" fmla="*/ 231 w 898"/>
              <a:gd name="T89" fmla="*/ 758 h 898"/>
              <a:gd name="T90" fmla="*/ 200 w 898"/>
              <a:gd name="T91" fmla="*/ 727 h 898"/>
              <a:gd name="T92" fmla="*/ 200 w 898"/>
              <a:gd name="T93" fmla="*/ 680 h 898"/>
              <a:gd name="T94" fmla="*/ 231 w 898"/>
              <a:gd name="T95" fmla="*/ 648 h 898"/>
              <a:gd name="T96" fmla="*/ 278 w 898"/>
              <a:gd name="T97" fmla="*/ 648 h 898"/>
              <a:gd name="T98" fmla="*/ 311 w 898"/>
              <a:gd name="T99" fmla="*/ 680 h 898"/>
              <a:gd name="T100" fmla="*/ 311 w 898"/>
              <a:gd name="T101" fmla="*/ 727 h 898"/>
              <a:gd name="T102" fmla="*/ 278 w 898"/>
              <a:gd name="T103" fmla="*/ 758 h 898"/>
              <a:gd name="T104" fmla="*/ 10 w 898"/>
              <a:gd name="T105" fmla="*/ 2 h 898"/>
              <a:gd name="T106" fmla="*/ 1 w 898"/>
              <a:gd name="T107" fmla="*/ 886 h 898"/>
              <a:gd name="T108" fmla="*/ 883 w 898"/>
              <a:gd name="T109" fmla="*/ 898 h 898"/>
              <a:gd name="T110" fmla="*/ 898 w 898"/>
              <a:gd name="T111" fmla="*/ 883 h 898"/>
              <a:gd name="T112" fmla="*/ 886 w 898"/>
              <a:gd name="T113" fmla="*/ 0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8" h="898">
                <a:moveTo>
                  <a:pt x="718" y="464"/>
                </a:moveTo>
                <a:lnTo>
                  <a:pt x="718" y="467"/>
                </a:lnTo>
                <a:lnTo>
                  <a:pt x="717" y="470"/>
                </a:lnTo>
                <a:lnTo>
                  <a:pt x="716" y="472"/>
                </a:lnTo>
                <a:lnTo>
                  <a:pt x="714" y="474"/>
                </a:lnTo>
                <a:lnTo>
                  <a:pt x="712" y="477"/>
                </a:lnTo>
                <a:lnTo>
                  <a:pt x="710" y="478"/>
                </a:lnTo>
                <a:lnTo>
                  <a:pt x="706" y="479"/>
                </a:lnTo>
                <a:lnTo>
                  <a:pt x="703" y="479"/>
                </a:lnTo>
                <a:lnTo>
                  <a:pt x="658" y="479"/>
                </a:lnTo>
                <a:lnTo>
                  <a:pt x="658" y="543"/>
                </a:lnTo>
                <a:lnTo>
                  <a:pt x="658" y="546"/>
                </a:lnTo>
                <a:lnTo>
                  <a:pt x="657" y="549"/>
                </a:lnTo>
                <a:lnTo>
                  <a:pt x="656" y="551"/>
                </a:lnTo>
                <a:lnTo>
                  <a:pt x="654" y="554"/>
                </a:lnTo>
                <a:lnTo>
                  <a:pt x="652" y="556"/>
                </a:lnTo>
                <a:lnTo>
                  <a:pt x="650" y="557"/>
                </a:lnTo>
                <a:lnTo>
                  <a:pt x="647" y="558"/>
                </a:lnTo>
                <a:lnTo>
                  <a:pt x="643" y="558"/>
                </a:lnTo>
                <a:lnTo>
                  <a:pt x="641" y="558"/>
                </a:lnTo>
                <a:lnTo>
                  <a:pt x="638" y="557"/>
                </a:lnTo>
                <a:lnTo>
                  <a:pt x="636" y="556"/>
                </a:lnTo>
                <a:lnTo>
                  <a:pt x="634" y="554"/>
                </a:lnTo>
                <a:lnTo>
                  <a:pt x="632" y="551"/>
                </a:lnTo>
                <a:lnTo>
                  <a:pt x="631" y="549"/>
                </a:lnTo>
                <a:lnTo>
                  <a:pt x="629" y="546"/>
                </a:lnTo>
                <a:lnTo>
                  <a:pt x="628" y="543"/>
                </a:lnTo>
                <a:lnTo>
                  <a:pt x="628" y="479"/>
                </a:lnTo>
                <a:lnTo>
                  <a:pt x="583" y="479"/>
                </a:lnTo>
                <a:lnTo>
                  <a:pt x="581" y="479"/>
                </a:lnTo>
                <a:lnTo>
                  <a:pt x="578" y="478"/>
                </a:lnTo>
                <a:lnTo>
                  <a:pt x="576" y="477"/>
                </a:lnTo>
                <a:lnTo>
                  <a:pt x="574" y="474"/>
                </a:lnTo>
                <a:lnTo>
                  <a:pt x="572" y="472"/>
                </a:lnTo>
                <a:lnTo>
                  <a:pt x="571" y="470"/>
                </a:lnTo>
                <a:lnTo>
                  <a:pt x="570" y="467"/>
                </a:lnTo>
                <a:lnTo>
                  <a:pt x="570" y="464"/>
                </a:lnTo>
                <a:lnTo>
                  <a:pt x="570" y="404"/>
                </a:lnTo>
                <a:lnTo>
                  <a:pt x="570" y="402"/>
                </a:lnTo>
                <a:lnTo>
                  <a:pt x="571" y="398"/>
                </a:lnTo>
                <a:lnTo>
                  <a:pt x="572" y="396"/>
                </a:lnTo>
                <a:lnTo>
                  <a:pt x="574" y="394"/>
                </a:lnTo>
                <a:lnTo>
                  <a:pt x="576" y="392"/>
                </a:lnTo>
                <a:lnTo>
                  <a:pt x="578" y="391"/>
                </a:lnTo>
                <a:lnTo>
                  <a:pt x="581" y="390"/>
                </a:lnTo>
                <a:lnTo>
                  <a:pt x="583" y="389"/>
                </a:lnTo>
                <a:lnTo>
                  <a:pt x="628" y="389"/>
                </a:lnTo>
                <a:lnTo>
                  <a:pt x="628" y="129"/>
                </a:lnTo>
                <a:lnTo>
                  <a:pt x="629" y="126"/>
                </a:lnTo>
                <a:lnTo>
                  <a:pt x="631" y="123"/>
                </a:lnTo>
                <a:lnTo>
                  <a:pt x="632" y="121"/>
                </a:lnTo>
                <a:lnTo>
                  <a:pt x="634" y="118"/>
                </a:lnTo>
                <a:lnTo>
                  <a:pt x="636" y="117"/>
                </a:lnTo>
                <a:lnTo>
                  <a:pt x="638" y="115"/>
                </a:lnTo>
                <a:lnTo>
                  <a:pt x="641" y="114"/>
                </a:lnTo>
                <a:lnTo>
                  <a:pt x="643" y="114"/>
                </a:lnTo>
                <a:lnTo>
                  <a:pt x="647" y="114"/>
                </a:lnTo>
                <a:lnTo>
                  <a:pt x="650" y="115"/>
                </a:lnTo>
                <a:lnTo>
                  <a:pt x="652" y="117"/>
                </a:lnTo>
                <a:lnTo>
                  <a:pt x="654" y="118"/>
                </a:lnTo>
                <a:lnTo>
                  <a:pt x="656" y="121"/>
                </a:lnTo>
                <a:lnTo>
                  <a:pt x="657" y="123"/>
                </a:lnTo>
                <a:lnTo>
                  <a:pt x="658" y="127"/>
                </a:lnTo>
                <a:lnTo>
                  <a:pt x="658" y="129"/>
                </a:lnTo>
                <a:lnTo>
                  <a:pt x="658" y="389"/>
                </a:lnTo>
                <a:lnTo>
                  <a:pt x="703" y="389"/>
                </a:lnTo>
                <a:lnTo>
                  <a:pt x="706" y="390"/>
                </a:lnTo>
                <a:lnTo>
                  <a:pt x="710" y="391"/>
                </a:lnTo>
                <a:lnTo>
                  <a:pt x="712" y="392"/>
                </a:lnTo>
                <a:lnTo>
                  <a:pt x="714" y="394"/>
                </a:lnTo>
                <a:lnTo>
                  <a:pt x="716" y="396"/>
                </a:lnTo>
                <a:lnTo>
                  <a:pt x="717" y="398"/>
                </a:lnTo>
                <a:lnTo>
                  <a:pt x="718" y="402"/>
                </a:lnTo>
                <a:lnTo>
                  <a:pt x="718" y="404"/>
                </a:lnTo>
                <a:lnTo>
                  <a:pt x="718" y="464"/>
                </a:lnTo>
                <a:close/>
                <a:moveTo>
                  <a:pt x="643" y="763"/>
                </a:moveTo>
                <a:lnTo>
                  <a:pt x="638" y="762"/>
                </a:lnTo>
                <a:lnTo>
                  <a:pt x="632" y="762"/>
                </a:lnTo>
                <a:lnTo>
                  <a:pt x="626" y="760"/>
                </a:lnTo>
                <a:lnTo>
                  <a:pt x="621" y="758"/>
                </a:lnTo>
                <a:lnTo>
                  <a:pt x="616" y="756"/>
                </a:lnTo>
                <a:lnTo>
                  <a:pt x="610" y="753"/>
                </a:lnTo>
                <a:lnTo>
                  <a:pt x="606" y="749"/>
                </a:lnTo>
                <a:lnTo>
                  <a:pt x="602" y="745"/>
                </a:lnTo>
                <a:lnTo>
                  <a:pt x="597" y="741"/>
                </a:lnTo>
                <a:lnTo>
                  <a:pt x="594" y="737"/>
                </a:lnTo>
                <a:lnTo>
                  <a:pt x="591" y="731"/>
                </a:lnTo>
                <a:lnTo>
                  <a:pt x="589" y="727"/>
                </a:lnTo>
                <a:lnTo>
                  <a:pt x="587" y="720"/>
                </a:lnTo>
                <a:lnTo>
                  <a:pt x="586" y="715"/>
                </a:lnTo>
                <a:lnTo>
                  <a:pt x="584" y="710"/>
                </a:lnTo>
                <a:lnTo>
                  <a:pt x="583" y="703"/>
                </a:lnTo>
                <a:lnTo>
                  <a:pt x="584" y="697"/>
                </a:lnTo>
                <a:lnTo>
                  <a:pt x="586" y="692"/>
                </a:lnTo>
                <a:lnTo>
                  <a:pt x="587" y="685"/>
                </a:lnTo>
                <a:lnTo>
                  <a:pt x="589" y="680"/>
                </a:lnTo>
                <a:lnTo>
                  <a:pt x="591" y="674"/>
                </a:lnTo>
                <a:lnTo>
                  <a:pt x="594" y="670"/>
                </a:lnTo>
                <a:lnTo>
                  <a:pt x="597" y="665"/>
                </a:lnTo>
                <a:lnTo>
                  <a:pt x="602" y="661"/>
                </a:lnTo>
                <a:lnTo>
                  <a:pt x="606" y="657"/>
                </a:lnTo>
                <a:lnTo>
                  <a:pt x="610" y="653"/>
                </a:lnTo>
                <a:lnTo>
                  <a:pt x="616" y="651"/>
                </a:lnTo>
                <a:lnTo>
                  <a:pt x="621" y="648"/>
                </a:lnTo>
                <a:lnTo>
                  <a:pt x="626" y="646"/>
                </a:lnTo>
                <a:lnTo>
                  <a:pt x="632" y="645"/>
                </a:lnTo>
                <a:lnTo>
                  <a:pt x="638" y="643"/>
                </a:lnTo>
                <a:lnTo>
                  <a:pt x="643" y="643"/>
                </a:lnTo>
                <a:lnTo>
                  <a:pt x="650" y="643"/>
                </a:lnTo>
                <a:lnTo>
                  <a:pt x="656" y="645"/>
                </a:lnTo>
                <a:lnTo>
                  <a:pt x="662" y="646"/>
                </a:lnTo>
                <a:lnTo>
                  <a:pt x="667" y="648"/>
                </a:lnTo>
                <a:lnTo>
                  <a:pt x="672" y="651"/>
                </a:lnTo>
                <a:lnTo>
                  <a:pt x="678" y="653"/>
                </a:lnTo>
                <a:lnTo>
                  <a:pt x="682" y="657"/>
                </a:lnTo>
                <a:lnTo>
                  <a:pt x="686" y="661"/>
                </a:lnTo>
                <a:lnTo>
                  <a:pt x="690" y="665"/>
                </a:lnTo>
                <a:lnTo>
                  <a:pt x="694" y="670"/>
                </a:lnTo>
                <a:lnTo>
                  <a:pt x="697" y="674"/>
                </a:lnTo>
                <a:lnTo>
                  <a:pt x="699" y="680"/>
                </a:lnTo>
                <a:lnTo>
                  <a:pt x="701" y="685"/>
                </a:lnTo>
                <a:lnTo>
                  <a:pt x="702" y="692"/>
                </a:lnTo>
                <a:lnTo>
                  <a:pt x="703" y="697"/>
                </a:lnTo>
                <a:lnTo>
                  <a:pt x="703" y="703"/>
                </a:lnTo>
                <a:lnTo>
                  <a:pt x="703" y="710"/>
                </a:lnTo>
                <a:lnTo>
                  <a:pt x="702" y="715"/>
                </a:lnTo>
                <a:lnTo>
                  <a:pt x="701" y="720"/>
                </a:lnTo>
                <a:lnTo>
                  <a:pt x="699" y="727"/>
                </a:lnTo>
                <a:lnTo>
                  <a:pt x="697" y="731"/>
                </a:lnTo>
                <a:lnTo>
                  <a:pt x="694" y="737"/>
                </a:lnTo>
                <a:lnTo>
                  <a:pt x="690" y="741"/>
                </a:lnTo>
                <a:lnTo>
                  <a:pt x="686" y="745"/>
                </a:lnTo>
                <a:lnTo>
                  <a:pt x="682" y="749"/>
                </a:lnTo>
                <a:lnTo>
                  <a:pt x="678" y="753"/>
                </a:lnTo>
                <a:lnTo>
                  <a:pt x="672" y="756"/>
                </a:lnTo>
                <a:lnTo>
                  <a:pt x="667" y="758"/>
                </a:lnTo>
                <a:lnTo>
                  <a:pt x="662" y="760"/>
                </a:lnTo>
                <a:lnTo>
                  <a:pt x="656" y="762"/>
                </a:lnTo>
                <a:lnTo>
                  <a:pt x="650" y="762"/>
                </a:lnTo>
                <a:lnTo>
                  <a:pt x="643" y="763"/>
                </a:lnTo>
                <a:close/>
                <a:moveTo>
                  <a:pt x="540" y="284"/>
                </a:moveTo>
                <a:lnTo>
                  <a:pt x="538" y="287"/>
                </a:lnTo>
                <a:lnTo>
                  <a:pt x="537" y="290"/>
                </a:lnTo>
                <a:lnTo>
                  <a:pt x="536" y="294"/>
                </a:lnTo>
                <a:lnTo>
                  <a:pt x="534" y="296"/>
                </a:lnTo>
                <a:lnTo>
                  <a:pt x="532" y="297"/>
                </a:lnTo>
                <a:lnTo>
                  <a:pt x="530" y="298"/>
                </a:lnTo>
                <a:lnTo>
                  <a:pt x="527" y="299"/>
                </a:lnTo>
                <a:lnTo>
                  <a:pt x="525" y="299"/>
                </a:lnTo>
                <a:lnTo>
                  <a:pt x="480" y="299"/>
                </a:lnTo>
                <a:lnTo>
                  <a:pt x="480" y="543"/>
                </a:lnTo>
                <a:lnTo>
                  <a:pt x="479" y="546"/>
                </a:lnTo>
                <a:lnTo>
                  <a:pt x="479" y="549"/>
                </a:lnTo>
                <a:lnTo>
                  <a:pt x="476" y="551"/>
                </a:lnTo>
                <a:lnTo>
                  <a:pt x="475" y="554"/>
                </a:lnTo>
                <a:lnTo>
                  <a:pt x="472" y="556"/>
                </a:lnTo>
                <a:lnTo>
                  <a:pt x="470" y="557"/>
                </a:lnTo>
                <a:lnTo>
                  <a:pt x="467" y="558"/>
                </a:lnTo>
                <a:lnTo>
                  <a:pt x="465" y="558"/>
                </a:lnTo>
                <a:lnTo>
                  <a:pt x="461" y="558"/>
                </a:lnTo>
                <a:lnTo>
                  <a:pt x="458" y="557"/>
                </a:lnTo>
                <a:lnTo>
                  <a:pt x="456" y="556"/>
                </a:lnTo>
                <a:lnTo>
                  <a:pt x="454" y="554"/>
                </a:lnTo>
                <a:lnTo>
                  <a:pt x="452" y="551"/>
                </a:lnTo>
                <a:lnTo>
                  <a:pt x="451" y="549"/>
                </a:lnTo>
                <a:lnTo>
                  <a:pt x="450" y="546"/>
                </a:lnTo>
                <a:lnTo>
                  <a:pt x="450" y="543"/>
                </a:lnTo>
                <a:lnTo>
                  <a:pt x="450" y="299"/>
                </a:lnTo>
                <a:lnTo>
                  <a:pt x="405" y="299"/>
                </a:lnTo>
                <a:lnTo>
                  <a:pt x="402" y="299"/>
                </a:lnTo>
                <a:lnTo>
                  <a:pt x="398" y="298"/>
                </a:lnTo>
                <a:lnTo>
                  <a:pt x="396" y="297"/>
                </a:lnTo>
                <a:lnTo>
                  <a:pt x="394" y="296"/>
                </a:lnTo>
                <a:lnTo>
                  <a:pt x="392" y="294"/>
                </a:lnTo>
                <a:lnTo>
                  <a:pt x="391" y="290"/>
                </a:lnTo>
                <a:lnTo>
                  <a:pt x="390" y="287"/>
                </a:lnTo>
                <a:lnTo>
                  <a:pt x="390" y="284"/>
                </a:lnTo>
                <a:lnTo>
                  <a:pt x="390" y="225"/>
                </a:lnTo>
                <a:lnTo>
                  <a:pt x="390" y="222"/>
                </a:lnTo>
                <a:lnTo>
                  <a:pt x="391" y="219"/>
                </a:lnTo>
                <a:lnTo>
                  <a:pt x="392" y="217"/>
                </a:lnTo>
                <a:lnTo>
                  <a:pt x="394" y="214"/>
                </a:lnTo>
                <a:lnTo>
                  <a:pt x="396" y="212"/>
                </a:lnTo>
                <a:lnTo>
                  <a:pt x="398" y="211"/>
                </a:lnTo>
                <a:lnTo>
                  <a:pt x="402" y="210"/>
                </a:lnTo>
                <a:lnTo>
                  <a:pt x="405" y="210"/>
                </a:lnTo>
                <a:lnTo>
                  <a:pt x="450" y="210"/>
                </a:lnTo>
                <a:lnTo>
                  <a:pt x="450" y="129"/>
                </a:lnTo>
                <a:lnTo>
                  <a:pt x="450" y="126"/>
                </a:lnTo>
                <a:lnTo>
                  <a:pt x="451" y="123"/>
                </a:lnTo>
                <a:lnTo>
                  <a:pt x="452" y="121"/>
                </a:lnTo>
                <a:lnTo>
                  <a:pt x="454" y="118"/>
                </a:lnTo>
                <a:lnTo>
                  <a:pt x="456" y="117"/>
                </a:lnTo>
                <a:lnTo>
                  <a:pt x="458" y="115"/>
                </a:lnTo>
                <a:lnTo>
                  <a:pt x="461" y="114"/>
                </a:lnTo>
                <a:lnTo>
                  <a:pt x="465" y="114"/>
                </a:lnTo>
                <a:lnTo>
                  <a:pt x="467" y="114"/>
                </a:lnTo>
                <a:lnTo>
                  <a:pt x="470" y="115"/>
                </a:lnTo>
                <a:lnTo>
                  <a:pt x="472" y="117"/>
                </a:lnTo>
                <a:lnTo>
                  <a:pt x="475" y="118"/>
                </a:lnTo>
                <a:lnTo>
                  <a:pt x="476" y="121"/>
                </a:lnTo>
                <a:lnTo>
                  <a:pt x="479" y="123"/>
                </a:lnTo>
                <a:lnTo>
                  <a:pt x="479" y="127"/>
                </a:lnTo>
                <a:lnTo>
                  <a:pt x="480" y="129"/>
                </a:lnTo>
                <a:lnTo>
                  <a:pt x="480" y="210"/>
                </a:lnTo>
                <a:lnTo>
                  <a:pt x="525" y="210"/>
                </a:lnTo>
                <a:lnTo>
                  <a:pt x="527" y="210"/>
                </a:lnTo>
                <a:lnTo>
                  <a:pt x="530" y="211"/>
                </a:lnTo>
                <a:lnTo>
                  <a:pt x="532" y="212"/>
                </a:lnTo>
                <a:lnTo>
                  <a:pt x="534" y="214"/>
                </a:lnTo>
                <a:lnTo>
                  <a:pt x="536" y="217"/>
                </a:lnTo>
                <a:lnTo>
                  <a:pt x="537" y="219"/>
                </a:lnTo>
                <a:lnTo>
                  <a:pt x="538" y="222"/>
                </a:lnTo>
                <a:lnTo>
                  <a:pt x="540" y="225"/>
                </a:lnTo>
                <a:lnTo>
                  <a:pt x="540" y="284"/>
                </a:lnTo>
                <a:close/>
                <a:moveTo>
                  <a:pt x="465" y="763"/>
                </a:moveTo>
                <a:lnTo>
                  <a:pt x="458" y="762"/>
                </a:lnTo>
                <a:lnTo>
                  <a:pt x="452" y="762"/>
                </a:lnTo>
                <a:lnTo>
                  <a:pt x="446" y="760"/>
                </a:lnTo>
                <a:lnTo>
                  <a:pt x="441" y="758"/>
                </a:lnTo>
                <a:lnTo>
                  <a:pt x="436" y="756"/>
                </a:lnTo>
                <a:lnTo>
                  <a:pt x="430" y="753"/>
                </a:lnTo>
                <a:lnTo>
                  <a:pt x="426" y="749"/>
                </a:lnTo>
                <a:lnTo>
                  <a:pt x="422" y="745"/>
                </a:lnTo>
                <a:lnTo>
                  <a:pt x="419" y="741"/>
                </a:lnTo>
                <a:lnTo>
                  <a:pt x="414" y="737"/>
                </a:lnTo>
                <a:lnTo>
                  <a:pt x="412" y="731"/>
                </a:lnTo>
                <a:lnTo>
                  <a:pt x="409" y="727"/>
                </a:lnTo>
                <a:lnTo>
                  <a:pt x="407" y="720"/>
                </a:lnTo>
                <a:lnTo>
                  <a:pt x="406" y="715"/>
                </a:lnTo>
                <a:lnTo>
                  <a:pt x="405" y="710"/>
                </a:lnTo>
                <a:lnTo>
                  <a:pt x="405" y="703"/>
                </a:lnTo>
                <a:lnTo>
                  <a:pt x="405" y="697"/>
                </a:lnTo>
                <a:lnTo>
                  <a:pt x="406" y="692"/>
                </a:lnTo>
                <a:lnTo>
                  <a:pt x="407" y="685"/>
                </a:lnTo>
                <a:lnTo>
                  <a:pt x="409" y="680"/>
                </a:lnTo>
                <a:lnTo>
                  <a:pt x="412" y="674"/>
                </a:lnTo>
                <a:lnTo>
                  <a:pt x="414" y="670"/>
                </a:lnTo>
                <a:lnTo>
                  <a:pt x="419" y="665"/>
                </a:lnTo>
                <a:lnTo>
                  <a:pt x="422" y="661"/>
                </a:lnTo>
                <a:lnTo>
                  <a:pt x="426" y="657"/>
                </a:lnTo>
                <a:lnTo>
                  <a:pt x="430" y="653"/>
                </a:lnTo>
                <a:lnTo>
                  <a:pt x="436" y="651"/>
                </a:lnTo>
                <a:lnTo>
                  <a:pt x="441" y="648"/>
                </a:lnTo>
                <a:lnTo>
                  <a:pt x="446" y="646"/>
                </a:lnTo>
                <a:lnTo>
                  <a:pt x="452" y="645"/>
                </a:lnTo>
                <a:lnTo>
                  <a:pt x="458" y="643"/>
                </a:lnTo>
                <a:lnTo>
                  <a:pt x="465" y="643"/>
                </a:lnTo>
                <a:lnTo>
                  <a:pt x="470" y="643"/>
                </a:lnTo>
                <a:lnTo>
                  <a:pt x="476" y="645"/>
                </a:lnTo>
                <a:lnTo>
                  <a:pt x="482" y="646"/>
                </a:lnTo>
                <a:lnTo>
                  <a:pt x="487" y="648"/>
                </a:lnTo>
                <a:lnTo>
                  <a:pt x="492" y="651"/>
                </a:lnTo>
                <a:lnTo>
                  <a:pt x="498" y="653"/>
                </a:lnTo>
                <a:lnTo>
                  <a:pt x="502" y="657"/>
                </a:lnTo>
                <a:lnTo>
                  <a:pt x="506" y="661"/>
                </a:lnTo>
                <a:lnTo>
                  <a:pt x="511" y="665"/>
                </a:lnTo>
                <a:lnTo>
                  <a:pt x="514" y="670"/>
                </a:lnTo>
                <a:lnTo>
                  <a:pt x="517" y="674"/>
                </a:lnTo>
                <a:lnTo>
                  <a:pt x="519" y="680"/>
                </a:lnTo>
                <a:lnTo>
                  <a:pt x="521" y="685"/>
                </a:lnTo>
                <a:lnTo>
                  <a:pt x="522" y="692"/>
                </a:lnTo>
                <a:lnTo>
                  <a:pt x="524" y="697"/>
                </a:lnTo>
                <a:lnTo>
                  <a:pt x="525" y="703"/>
                </a:lnTo>
                <a:lnTo>
                  <a:pt x="524" y="710"/>
                </a:lnTo>
                <a:lnTo>
                  <a:pt x="522" y="715"/>
                </a:lnTo>
                <a:lnTo>
                  <a:pt x="521" y="720"/>
                </a:lnTo>
                <a:lnTo>
                  <a:pt x="519" y="727"/>
                </a:lnTo>
                <a:lnTo>
                  <a:pt x="517" y="731"/>
                </a:lnTo>
                <a:lnTo>
                  <a:pt x="514" y="737"/>
                </a:lnTo>
                <a:lnTo>
                  <a:pt x="511" y="741"/>
                </a:lnTo>
                <a:lnTo>
                  <a:pt x="506" y="745"/>
                </a:lnTo>
                <a:lnTo>
                  <a:pt x="502" y="749"/>
                </a:lnTo>
                <a:lnTo>
                  <a:pt x="498" y="753"/>
                </a:lnTo>
                <a:lnTo>
                  <a:pt x="492" y="756"/>
                </a:lnTo>
                <a:lnTo>
                  <a:pt x="487" y="758"/>
                </a:lnTo>
                <a:lnTo>
                  <a:pt x="482" y="760"/>
                </a:lnTo>
                <a:lnTo>
                  <a:pt x="476" y="762"/>
                </a:lnTo>
                <a:lnTo>
                  <a:pt x="470" y="762"/>
                </a:lnTo>
                <a:lnTo>
                  <a:pt x="465" y="763"/>
                </a:lnTo>
                <a:close/>
                <a:moveTo>
                  <a:pt x="330" y="404"/>
                </a:moveTo>
                <a:lnTo>
                  <a:pt x="330" y="407"/>
                </a:lnTo>
                <a:lnTo>
                  <a:pt x="329" y="410"/>
                </a:lnTo>
                <a:lnTo>
                  <a:pt x="328" y="412"/>
                </a:lnTo>
                <a:lnTo>
                  <a:pt x="326" y="414"/>
                </a:lnTo>
                <a:lnTo>
                  <a:pt x="323" y="417"/>
                </a:lnTo>
                <a:lnTo>
                  <a:pt x="320" y="418"/>
                </a:lnTo>
                <a:lnTo>
                  <a:pt x="318" y="419"/>
                </a:lnTo>
                <a:lnTo>
                  <a:pt x="315" y="419"/>
                </a:lnTo>
                <a:lnTo>
                  <a:pt x="270" y="419"/>
                </a:lnTo>
                <a:lnTo>
                  <a:pt x="270" y="543"/>
                </a:lnTo>
                <a:lnTo>
                  <a:pt x="270" y="546"/>
                </a:lnTo>
                <a:lnTo>
                  <a:pt x="269" y="549"/>
                </a:lnTo>
                <a:lnTo>
                  <a:pt x="268" y="551"/>
                </a:lnTo>
                <a:lnTo>
                  <a:pt x="266" y="554"/>
                </a:lnTo>
                <a:lnTo>
                  <a:pt x="263" y="556"/>
                </a:lnTo>
                <a:lnTo>
                  <a:pt x="260" y="557"/>
                </a:lnTo>
                <a:lnTo>
                  <a:pt x="258" y="558"/>
                </a:lnTo>
                <a:lnTo>
                  <a:pt x="255" y="558"/>
                </a:lnTo>
                <a:lnTo>
                  <a:pt x="252" y="558"/>
                </a:lnTo>
                <a:lnTo>
                  <a:pt x="250" y="557"/>
                </a:lnTo>
                <a:lnTo>
                  <a:pt x="246" y="556"/>
                </a:lnTo>
                <a:lnTo>
                  <a:pt x="244" y="554"/>
                </a:lnTo>
                <a:lnTo>
                  <a:pt x="242" y="551"/>
                </a:lnTo>
                <a:lnTo>
                  <a:pt x="241" y="549"/>
                </a:lnTo>
                <a:lnTo>
                  <a:pt x="240" y="546"/>
                </a:lnTo>
                <a:lnTo>
                  <a:pt x="240" y="543"/>
                </a:lnTo>
                <a:lnTo>
                  <a:pt x="240" y="419"/>
                </a:lnTo>
                <a:lnTo>
                  <a:pt x="195" y="419"/>
                </a:lnTo>
                <a:lnTo>
                  <a:pt x="192" y="419"/>
                </a:lnTo>
                <a:lnTo>
                  <a:pt x="190" y="418"/>
                </a:lnTo>
                <a:lnTo>
                  <a:pt x="186" y="417"/>
                </a:lnTo>
                <a:lnTo>
                  <a:pt x="184" y="414"/>
                </a:lnTo>
                <a:lnTo>
                  <a:pt x="183" y="412"/>
                </a:lnTo>
                <a:lnTo>
                  <a:pt x="181" y="410"/>
                </a:lnTo>
                <a:lnTo>
                  <a:pt x="180" y="407"/>
                </a:lnTo>
                <a:lnTo>
                  <a:pt x="180" y="404"/>
                </a:lnTo>
                <a:lnTo>
                  <a:pt x="180" y="344"/>
                </a:lnTo>
                <a:lnTo>
                  <a:pt x="180" y="342"/>
                </a:lnTo>
                <a:lnTo>
                  <a:pt x="181" y="339"/>
                </a:lnTo>
                <a:lnTo>
                  <a:pt x="183" y="336"/>
                </a:lnTo>
                <a:lnTo>
                  <a:pt x="184" y="334"/>
                </a:lnTo>
                <a:lnTo>
                  <a:pt x="186" y="332"/>
                </a:lnTo>
                <a:lnTo>
                  <a:pt x="190" y="331"/>
                </a:lnTo>
                <a:lnTo>
                  <a:pt x="192" y="330"/>
                </a:lnTo>
                <a:lnTo>
                  <a:pt x="195" y="329"/>
                </a:lnTo>
                <a:lnTo>
                  <a:pt x="240" y="329"/>
                </a:lnTo>
                <a:lnTo>
                  <a:pt x="240" y="129"/>
                </a:lnTo>
                <a:lnTo>
                  <a:pt x="240" y="126"/>
                </a:lnTo>
                <a:lnTo>
                  <a:pt x="241" y="123"/>
                </a:lnTo>
                <a:lnTo>
                  <a:pt x="242" y="121"/>
                </a:lnTo>
                <a:lnTo>
                  <a:pt x="244" y="118"/>
                </a:lnTo>
                <a:lnTo>
                  <a:pt x="246" y="117"/>
                </a:lnTo>
                <a:lnTo>
                  <a:pt x="250" y="115"/>
                </a:lnTo>
                <a:lnTo>
                  <a:pt x="252" y="114"/>
                </a:lnTo>
                <a:lnTo>
                  <a:pt x="255" y="114"/>
                </a:lnTo>
                <a:lnTo>
                  <a:pt x="258" y="114"/>
                </a:lnTo>
                <a:lnTo>
                  <a:pt x="260" y="115"/>
                </a:lnTo>
                <a:lnTo>
                  <a:pt x="263" y="117"/>
                </a:lnTo>
                <a:lnTo>
                  <a:pt x="266" y="118"/>
                </a:lnTo>
                <a:lnTo>
                  <a:pt x="268" y="121"/>
                </a:lnTo>
                <a:lnTo>
                  <a:pt x="269" y="123"/>
                </a:lnTo>
                <a:lnTo>
                  <a:pt x="270" y="127"/>
                </a:lnTo>
                <a:lnTo>
                  <a:pt x="270" y="129"/>
                </a:lnTo>
                <a:lnTo>
                  <a:pt x="270" y="329"/>
                </a:lnTo>
                <a:lnTo>
                  <a:pt x="315" y="329"/>
                </a:lnTo>
                <a:lnTo>
                  <a:pt x="318" y="330"/>
                </a:lnTo>
                <a:lnTo>
                  <a:pt x="320" y="331"/>
                </a:lnTo>
                <a:lnTo>
                  <a:pt x="323" y="332"/>
                </a:lnTo>
                <a:lnTo>
                  <a:pt x="326" y="334"/>
                </a:lnTo>
                <a:lnTo>
                  <a:pt x="328" y="336"/>
                </a:lnTo>
                <a:lnTo>
                  <a:pt x="329" y="339"/>
                </a:lnTo>
                <a:lnTo>
                  <a:pt x="330" y="342"/>
                </a:lnTo>
                <a:lnTo>
                  <a:pt x="330" y="344"/>
                </a:lnTo>
                <a:lnTo>
                  <a:pt x="330" y="404"/>
                </a:lnTo>
                <a:close/>
                <a:moveTo>
                  <a:pt x="255" y="763"/>
                </a:moveTo>
                <a:lnTo>
                  <a:pt x="249" y="762"/>
                </a:lnTo>
                <a:lnTo>
                  <a:pt x="243" y="762"/>
                </a:lnTo>
                <a:lnTo>
                  <a:pt x="237" y="760"/>
                </a:lnTo>
                <a:lnTo>
                  <a:pt x="231" y="758"/>
                </a:lnTo>
                <a:lnTo>
                  <a:pt x="226" y="756"/>
                </a:lnTo>
                <a:lnTo>
                  <a:pt x="222" y="753"/>
                </a:lnTo>
                <a:lnTo>
                  <a:pt x="216" y="749"/>
                </a:lnTo>
                <a:lnTo>
                  <a:pt x="212" y="745"/>
                </a:lnTo>
                <a:lnTo>
                  <a:pt x="209" y="741"/>
                </a:lnTo>
                <a:lnTo>
                  <a:pt x="206" y="737"/>
                </a:lnTo>
                <a:lnTo>
                  <a:pt x="203" y="731"/>
                </a:lnTo>
                <a:lnTo>
                  <a:pt x="200" y="727"/>
                </a:lnTo>
                <a:lnTo>
                  <a:pt x="198" y="720"/>
                </a:lnTo>
                <a:lnTo>
                  <a:pt x="196" y="715"/>
                </a:lnTo>
                <a:lnTo>
                  <a:pt x="195" y="710"/>
                </a:lnTo>
                <a:lnTo>
                  <a:pt x="195" y="703"/>
                </a:lnTo>
                <a:lnTo>
                  <a:pt x="195" y="697"/>
                </a:lnTo>
                <a:lnTo>
                  <a:pt x="196" y="692"/>
                </a:lnTo>
                <a:lnTo>
                  <a:pt x="198" y="685"/>
                </a:lnTo>
                <a:lnTo>
                  <a:pt x="200" y="680"/>
                </a:lnTo>
                <a:lnTo>
                  <a:pt x="203" y="674"/>
                </a:lnTo>
                <a:lnTo>
                  <a:pt x="206" y="670"/>
                </a:lnTo>
                <a:lnTo>
                  <a:pt x="209" y="665"/>
                </a:lnTo>
                <a:lnTo>
                  <a:pt x="212" y="661"/>
                </a:lnTo>
                <a:lnTo>
                  <a:pt x="216" y="657"/>
                </a:lnTo>
                <a:lnTo>
                  <a:pt x="222" y="653"/>
                </a:lnTo>
                <a:lnTo>
                  <a:pt x="226" y="651"/>
                </a:lnTo>
                <a:lnTo>
                  <a:pt x="231" y="648"/>
                </a:lnTo>
                <a:lnTo>
                  <a:pt x="237" y="646"/>
                </a:lnTo>
                <a:lnTo>
                  <a:pt x="243" y="645"/>
                </a:lnTo>
                <a:lnTo>
                  <a:pt x="249" y="643"/>
                </a:lnTo>
                <a:lnTo>
                  <a:pt x="255" y="643"/>
                </a:lnTo>
                <a:lnTo>
                  <a:pt x="261" y="643"/>
                </a:lnTo>
                <a:lnTo>
                  <a:pt x="267" y="645"/>
                </a:lnTo>
                <a:lnTo>
                  <a:pt x="273" y="646"/>
                </a:lnTo>
                <a:lnTo>
                  <a:pt x="278" y="648"/>
                </a:lnTo>
                <a:lnTo>
                  <a:pt x="284" y="651"/>
                </a:lnTo>
                <a:lnTo>
                  <a:pt x="288" y="653"/>
                </a:lnTo>
                <a:lnTo>
                  <a:pt x="293" y="657"/>
                </a:lnTo>
                <a:lnTo>
                  <a:pt x="298" y="661"/>
                </a:lnTo>
                <a:lnTo>
                  <a:pt x="301" y="665"/>
                </a:lnTo>
                <a:lnTo>
                  <a:pt x="304" y="670"/>
                </a:lnTo>
                <a:lnTo>
                  <a:pt x="307" y="674"/>
                </a:lnTo>
                <a:lnTo>
                  <a:pt x="311" y="680"/>
                </a:lnTo>
                <a:lnTo>
                  <a:pt x="312" y="685"/>
                </a:lnTo>
                <a:lnTo>
                  <a:pt x="314" y="692"/>
                </a:lnTo>
                <a:lnTo>
                  <a:pt x="315" y="697"/>
                </a:lnTo>
                <a:lnTo>
                  <a:pt x="315" y="703"/>
                </a:lnTo>
                <a:lnTo>
                  <a:pt x="315" y="710"/>
                </a:lnTo>
                <a:lnTo>
                  <a:pt x="314" y="715"/>
                </a:lnTo>
                <a:lnTo>
                  <a:pt x="312" y="720"/>
                </a:lnTo>
                <a:lnTo>
                  <a:pt x="311" y="727"/>
                </a:lnTo>
                <a:lnTo>
                  <a:pt x="307" y="731"/>
                </a:lnTo>
                <a:lnTo>
                  <a:pt x="304" y="737"/>
                </a:lnTo>
                <a:lnTo>
                  <a:pt x="301" y="741"/>
                </a:lnTo>
                <a:lnTo>
                  <a:pt x="298" y="745"/>
                </a:lnTo>
                <a:lnTo>
                  <a:pt x="293" y="749"/>
                </a:lnTo>
                <a:lnTo>
                  <a:pt x="288" y="753"/>
                </a:lnTo>
                <a:lnTo>
                  <a:pt x="284" y="756"/>
                </a:lnTo>
                <a:lnTo>
                  <a:pt x="278" y="758"/>
                </a:lnTo>
                <a:lnTo>
                  <a:pt x="273" y="760"/>
                </a:lnTo>
                <a:lnTo>
                  <a:pt x="267" y="762"/>
                </a:lnTo>
                <a:lnTo>
                  <a:pt x="261" y="762"/>
                </a:lnTo>
                <a:lnTo>
                  <a:pt x="255" y="763"/>
                </a:lnTo>
                <a:close/>
                <a:moveTo>
                  <a:pt x="883" y="0"/>
                </a:moveTo>
                <a:lnTo>
                  <a:pt x="15" y="0"/>
                </a:lnTo>
                <a:lnTo>
                  <a:pt x="13" y="0"/>
                </a:lnTo>
                <a:lnTo>
                  <a:pt x="10" y="2"/>
                </a:lnTo>
                <a:lnTo>
                  <a:pt x="8" y="3"/>
                </a:lnTo>
                <a:lnTo>
                  <a:pt x="6" y="5"/>
                </a:lnTo>
                <a:lnTo>
                  <a:pt x="3" y="7"/>
                </a:lnTo>
                <a:lnTo>
                  <a:pt x="2" y="10"/>
                </a:lnTo>
                <a:lnTo>
                  <a:pt x="1" y="12"/>
                </a:lnTo>
                <a:lnTo>
                  <a:pt x="0" y="15"/>
                </a:lnTo>
                <a:lnTo>
                  <a:pt x="0" y="883"/>
                </a:lnTo>
                <a:lnTo>
                  <a:pt x="1" y="886"/>
                </a:lnTo>
                <a:lnTo>
                  <a:pt x="2" y="888"/>
                </a:lnTo>
                <a:lnTo>
                  <a:pt x="3" y="892"/>
                </a:lnTo>
                <a:lnTo>
                  <a:pt x="6" y="894"/>
                </a:lnTo>
                <a:lnTo>
                  <a:pt x="8" y="895"/>
                </a:lnTo>
                <a:lnTo>
                  <a:pt x="10" y="897"/>
                </a:lnTo>
                <a:lnTo>
                  <a:pt x="13" y="897"/>
                </a:lnTo>
                <a:lnTo>
                  <a:pt x="15" y="898"/>
                </a:lnTo>
                <a:lnTo>
                  <a:pt x="883" y="898"/>
                </a:lnTo>
                <a:lnTo>
                  <a:pt x="886" y="897"/>
                </a:lnTo>
                <a:lnTo>
                  <a:pt x="888" y="897"/>
                </a:lnTo>
                <a:lnTo>
                  <a:pt x="892" y="895"/>
                </a:lnTo>
                <a:lnTo>
                  <a:pt x="894" y="894"/>
                </a:lnTo>
                <a:lnTo>
                  <a:pt x="896" y="892"/>
                </a:lnTo>
                <a:lnTo>
                  <a:pt x="897" y="888"/>
                </a:lnTo>
                <a:lnTo>
                  <a:pt x="898" y="886"/>
                </a:lnTo>
                <a:lnTo>
                  <a:pt x="898" y="883"/>
                </a:lnTo>
                <a:lnTo>
                  <a:pt x="898" y="15"/>
                </a:lnTo>
                <a:lnTo>
                  <a:pt x="898" y="12"/>
                </a:lnTo>
                <a:lnTo>
                  <a:pt x="897" y="10"/>
                </a:lnTo>
                <a:lnTo>
                  <a:pt x="896" y="7"/>
                </a:lnTo>
                <a:lnTo>
                  <a:pt x="894" y="5"/>
                </a:lnTo>
                <a:lnTo>
                  <a:pt x="892" y="3"/>
                </a:lnTo>
                <a:lnTo>
                  <a:pt x="888" y="2"/>
                </a:lnTo>
                <a:lnTo>
                  <a:pt x="886" y="0"/>
                </a:lnTo>
                <a:lnTo>
                  <a:pt x="88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2965B5E-7CA0-A467-9FF5-2405D1132B3C}"/>
              </a:ext>
            </a:extLst>
          </p:cNvPr>
          <p:cNvSpPr txBox="1"/>
          <p:nvPr/>
        </p:nvSpPr>
        <p:spPr>
          <a:xfrm>
            <a:off x="646866" y="3614583"/>
            <a:ext cx="17289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Front-end and functional module design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9E8CE74-36C9-8DE7-B295-F708D6DE4816}"/>
              </a:ext>
            </a:extLst>
          </p:cNvPr>
          <p:cNvSpPr txBox="1"/>
          <p:nvPr/>
        </p:nvSpPr>
        <p:spPr>
          <a:xfrm>
            <a:off x="3184455" y="1898537"/>
            <a:ext cx="75380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zh-CN" altLang="zh-CN" sz="2800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D1547EA-21D8-1CA3-A2E2-A43E396DCFB8}"/>
              </a:ext>
            </a:extLst>
          </p:cNvPr>
          <p:cNvSpPr txBox="1"/>
          <p:nvPr/>
        </p:nvSpPr>
        <p:spPr>
          <a:xfrm>
            <a:off x="2915289" y="1153827"/>
            <a:ext cx="75380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jsDelivr</a:t>
            </a:r>
            <a:r>
              <a:rPr lang="zh-CN" altLang="en-US" sz="24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网络分发加速：</a:t>
            </a:r>
            <a:endParaRPr lang="en-US" altLang="zh-CN" sz="2400" b="1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jsDelivr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是一个提供含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JavaScript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库、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jQuery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插件、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CSS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框架、字体等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Web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上经常使用静态资源的服务，采用全球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CDN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加速，确保每一个地区的使用者都能得到最好的链接速度，大陆地区使用国内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CDN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加速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jsDelivr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可将不一样的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JavaScript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或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CSS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库集合在一块儿使用，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jsDelivr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提供包扣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npm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、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ESM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、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GitHub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、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WordPress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等项目的镜像服务。最重要的是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jsDelivr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在国内使用的是网宿的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CDN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节点延迟低。</a:t>
            </a:r>
            <a:r>
              <a:rPr lang="en-US" altLang="zh-CN" sz="20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jsDelivr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将重心放在更快速的网路连线，利用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CDN 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技术来确保每个地区的使用者都能获得最好的连线速度。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               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i="1" u="sng" dirty="0">
                <a:solidFill>
                  <a:schemeClr val="accent3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（简单讲，</a:t>
            </a:r>
            <a:r>
              <a:rPr lang="en-US" altLang="zh-CN" sz="2000" i="1" u="sng" dirty="0">
                <a:solidFill>
                  <a:schemeClr val="accent3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CDN</a:t>
            </a:r>
            <a:r>
              <a:rPr lang="zh-CN" altLang="en-US" sz="2000" i="1" u="sng" dirty="0">
                <a:solidFill>
                  <a:schemeClr val="accent3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就是通过将站点内容发布至遍布全球的海量加速节点，使其用户可就近获取所需内容。）</a:t>
            </a:r>
            <a:endParaRPr lang="en-US" altLang="zh-CN" sz="2000" i="1" u="sng" dirty="0">
              <a:solidFill>
                <a:schemeClr val="accent3">
                  <a:lumMod val="7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  <a:endParaRPr lang="en-US" altLang="zh-CN" sz="20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0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CDN</a:t>
            </a:r>
            <a:r>
              <a:rPr lang="zh-CN" altLang="en-US" sz="20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主要解决如下问题：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物理距离远，多次网络转发，延时高不稳定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;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所在运营商不同，需运营商之间转发绕行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;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网络带宽处理能力有限，海量请求时，响应速度与可用性降低。</a:t>
            </a:r>
          </a:p>
        </p:txBody>
      </p:sp>
    </p:spTree>
    <p:extLst>
      <p:ext uri="{BB962C8B-B14F-4D97-AF65-F5344CB8AC3E}">
        <p14:creationId xmlns:p14="http://schemas.microsoft.com/office/powerpoint/2010/main" val="101902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543477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前端与功能模块设计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542698"/>
              <a:ext cx="1840643" cy="1942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Microsoft YaHei UI" panose="020B0503020204020204" pitchFamily="34" charset="-122"/>
                <a:cs typeface="Calibri" panose="020F0502020204030204" pitchFamily="34" charset="0"/>
              </a:endParaRPr>
            </a:p>
          </p:txBody>
        </p:sp>
      </p:grpSp>
      <p:sp>
        <p:nvSpPr>
          <p:cNvPr id="2" name="任意多边形(F) 4346" descr="箱形图图标。 ">
            <a:extLst>
              <a:ext uri="{FF2B5EF4-FFF2-40B4-BE49-F238E27FC236}">
                <a16:creationId xmlns:a16="http://schemas.microsoft.com/office/drawing/2014/main" id="{5EE830D1-0B88-217E-3A1C-14FB95E45B21}"/>
              </a:ext>
            </a:extLst>
          </p:cNvPr>
          <p:cNvSpPr>
            <a:spLocks noEditPoints="1"/>
          </p:cNvSpPr>
          <p:nvPr/>
        </p:nvSpPr>
        <p:spPr bwMode="auto">
          <a:xfrm>
            <a:off x="1139769" y="1706478"/>
            <a:ext cx="583153" cy="552119"/>
          </a:xfrm>
          <a:custGeom>
            <a:avLst/>
            <a:gdLst>
              <a:gd name="T0" fmla="*/ 706 w 898"/>
              <a:gd name="T1" fmla="*/ 479 h 898"/>
              <a:gd name="T2" fmla="*/ 652 w 898"/>
              <a:gd name="T3" fmla="*/ 556 h 898"/>
              <a:gd name="T4" fmla="*/ 632 w 898"/>
              <a:gd name="T5" fmla="*/ 551 h 898"/>
              <a:gd name="T6" fmla="*/ 576 w 898"/>
              <a:gd name="T7" fmla="*/ 477 h 898"/>
              <a:gd name="T8" fmla="*/ 571 w 898"/>
              <a:gd name="T9" fmla="*/ 398 h 898"/>
              <a:gd name="T10" fmla="*/ 628 w 898"/>
              <a:gd name="T11" fmla="*/ 129 h 898"/>
              <a:gd name="T12" fmla="*/ 643 w 898"/>
              <a:gd name="T13" fmla="*/ 114 h 898"/>
              <a:gd name="T14" fmla="*/ 658 w 898"/>
              <a:gd name="T15" fmla="*/ 129 h 898"/>
              <a:gd name="T16" fmla="*/ 717 w 898"/>
              <a:gd name="T17" fmla="*/ 398 h 898"/>
              <a:gd name="T18" fmla="*/ 621 w 898"/>
              <a:gd name="T19" fmla="*/ 758 h 898"/>
              <a:gd name="T20" fmla="*/ 589 w 898"/>
              <a:gd name="T21" fmla="*/ 727 h 898"/>
              <a:gd name="T22" fmla="*/ 589 w 898"/>
              <a:gd name="T23" fmla="*/ 680 h 898"/>
              <a:gd name="T24" fmla="*/ 621 w 898"/>
              <a:gd name="T25" fmla="*/ 648 h 898"/>
              <a:gd name="T26" fmla="*/ 667 w 898"/>
              <a:gd name="T27" fmla="*/ 648 h 898"/>
              <a:gd name="T28" fmla="*/ 699 w 898"/>
              <a:gd name="T29" fmla="*/ 680 h 898"/>
              <a:gd name="T30" fmla="*/ 699 w 898"/>
              <a:gd name="T31" fmla="*/ 727 h 898"/>
              <a:gd name="T32" fmla="*/ 667 w 898"/>
              <a:gd name="T33" fmla="*/ 758 h 898"/>
              <a:gd name="T34" fmla="*/ 536 w 898"/>
              <a:gd name="T35" fmla="*/ 294 h 898"/>
              <a:gd name="T36" fmla="*/ 479 w 898"/>
              <a:gd name="T37" fmla="*/ 546 h 898"/>
              <a:gd name="T38" fmla="*/ 461 w 898"/>
              <a:gd name="T39" fmla="*/ 558 h 898"/>
              <a:gd name="T40" fmla="*/ 450 w 898"/>
              <a:gd name="T41" fmla="*/ 299 h 898"/>
              <a:gd name="T42" fmla="*/ 390 w 898"/>
              <a:gd name="T43" fmla="*/ 287 h 898"/>
              <a:gd name="T44" fmla="*/ 398 w 898"/>
              <a:gd name="T45" fmla="*/ 211 h 898"/>
              <a:gd name="T46" fmla="*/ 454 w 898"/>
              <a:gd name="T47" fmla="*/ 118 h 898"/>
              <a:gd name="T48" fmla="*/ 475 w 898"/>
              <a:gd name="T49" fmla="*/ 118 h 898"/>
              <a:gd name="T50" fmla="*/ 530 w 898"/>
              <a:gd name="T51" fmla="*/ 211 h 898"/>
              <a:gd name="T52" fmla="*/ 465 w 898"/>
              <a:gd name="T53" fmla="*/ 763 h 898"/>
              <a:gd name="T54" fmla="*/ 422 w 898"/>
              <a:gd name="T55" fmla="*/ 745 h 898"/>
              <a:gd name="T56" fmla="*/ 405 w 898"/>
              <a:gd name="T57" fmla="*/ 703 h 898"/>
              <a:gd name="T58" fmla="*/ 422 w 898"/>
              <a:gd name="T59" fmla="*/ 661 h 898"/>
              <a:gd name="T60" fmla="*/ 465 w 898"/>
              <a:gd name="T61" fmla="*/ 643 h 898"/>
              <a:gd name="T62" fmla="*/ 506 w 898"/>
              <a:gd name="T63" fmla="*/ 661 h 898"/>
              <a:gd name="T64" fmla="*/ 525 w 898"/>
              <a:gd name="T65" fmla="*/ 703 h 898"/>
              <a:gd name="T66" fmla="*/ 506 w 898"/>
              <a:gd name="T67" fmla="*/ 745 h 898"/>
              <a:gd name="T68" fmla="*/ 465 w 898"/>
              <a:gd name="T69" fmla="*/ 763 h 898"/>
              <a:gd name="T70" fmla="*/ 318 w 898"/>
              <a:gd name="T71" fmla="*/ 419 h 898"/>
              <a:gd name="T72" fmla="*/ 263 w 898"/>
              <a:gd name="T73" fmla="*/ 556 h 898"/>
              <a:gd name="T74" fmla="*/ 242 w 898"/>
              <a:gd name="T75" fmla="*/ 551 h 898"/>
              <a:gd name="T76" fmla="*/ 186 w 898"/>
              <a:gd name="T77" fmla="*/ 417 h 898"/>
              <a:gd name="T78" fmla="*/ 181 w 898"/>
              <a:gd name="T79" fmla="*/ 339 h 898"/>
              <a:gd name="T80" fmla="*/ 240 w 898"/>
              <a:gd name="T81" fmla="*/ 129 h 898"/>
              <a:gd name="T82" fmla="*/ 255 w 898"/>
              <a:gd name="T83" fmla="*/ 114 h 898"/>
              <a:gd name="T84" fmla="*/ 270 w 898"/>
              <a:gd name="T85" fmla="*/ 129 h 898"/>
              <a:gd name="T86" fmla="*/ 329 w 898"/>
              <a:gd name="T87" fmla="*/ 339 h 898"/>
              <a:gd name="T88" fmla="*/ 231 w 898"/>
              <a:gd name="T89" fmla="*/ 758 h 898"/>
              <a:gd name="T90" fmla="*/ 200 w 898"/>
              <a:gd name="T91" fmla="*/ 727 h 898"/>
              <a:gd name="T92" fmla="*/ 200 w 898"/>
              <a:gd name="T93" fmla="*/ 680 h 898"/>
              <a:gd name="T94" fmla="*/ 231 w 898"/>
              <a:gd name="T95" fmla="*/ 648 h 898"/>
              <a:gd name="T96" fmla="*/ 278 w 898"/>
              <a:gd name="T97" fmla="*/ 648 h 898"/>
              <a:gd name="T98" fmla="*/ 311 w 898"/>
              <a:gd name="T99" fmla="*/ 680 h 898"/>
              <a:gd name="T100" fmla="*/ 311 w 898"/>
              <a:gd name="T101" fmla="*/ 727 h 898"/>
              <a:gd name="T102" fmla="*/ 278 w 898"/>
              <a:gd name="T103" fmla="*/ 758 h 898"/>
              <a:gd name="T104" fmla="*/ 10 w 898"/>
              <a:gd name="T105" fmla="*/ 2 h 898"/>
              <a:gd name="T106" fmla="*/ 1 w 898"/>
              <a:gd name="T107" fmla="*/ 886 h 898"/>
              <a:gd name="T108" fmla="*/ 883 w 898"/>
              <a:gd name="T109" fmla="*/ 898 h 898"/>
              <a:gd name="T110" fmla="*/ 898 w 898"/>
              <a:gd name="T111" fmla="*/ 883 h 898"/>
              <a:gd name="T112" fmla="*/ 886 w 898"/>
              <a:gd name="T113" fmla="*/ 0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8" h="898">
                <a:moveTo>
                  <a:pt x="718" y="464"/>
                </a:moveTo>
                <a:lnTo>
                  <a:pt x="718" y="467"/>
                </a:lnTo>
                <a:lnTo>
                  <a:pt x="717" y="470"/>
                </a:lnTo>
                <a:lnTo>
                  <a:pt x="716" y="472"/>
                </a:lnTo>
                <a:lnTo>
                  <a:pt x="714" y="474"/>
                </a:lnTo>
                <a:lnTo>
                  <a:pt x="712" y="477"/>
                </a:lnTo>
                <a:lnTo>
                  <a:pt x="710" y="478"/>
                </a:lnTo>
                <a:lnTo>
                  <a:pt x="706" y="479"/>
                </a:lnTo>
                <a:lnTo>
                  <a:pt x="703" y="479"/>
                </a:lnTo>
                <a:lnTo>
                  <a:pt x="658" y="479"/>
                </a:lnTo>
                <a:lnTo>
                  <a:pt x="658" y="543"/>
                </a:lnTo>
                <a:lnTo>
                  <a:pt x="658" y="546"/>
                </a:lnTo>
                <a:lnTo>
                  <a:pt x="657" y="549"/>
                </a:lnTo>
                <a:lnTo>
                  <a:pt x="656" y="551"/>
                </a:lnTo>
                <a:lnTo>
                  <a:pt x="654" y="554"/>
                </a:lnTo>
                <a:lnTo>
                  <a:pt x="652" y="556"/>
                </a:lnTo>
                <a:lnTo>
                  <a:pt x="650" y="557"/>
                </a:lnTo>
                <a:lnTo>
                  <a:pt x="647" y="558"/>
                </a:lnTo>
                <a:lnTo>
                  <a:pt x="643" y="558"/>
                </a:lnTo>
                <a:lnTo>
                  <a:pt x="641" y="558"/>
                </a:lnTo>
                <a:lnTo>
                  <a:pt x="638" y="557"/>
                </a:lnTo>
                <a:lnTo>
                  <a:pt x="636" y="556"/>
                </a:lnTo>
                <a:lnTo>
                  <a:pt x="634" y="554"/>
                </a:lnTo>
                <a:lnTo>
                  <a:pt x="632" y="551"/>
                </a:lnTo>
                <a:lnTo>
                  <a:pt x="631" y="549"/>
                </a:lnTo>
                <a:lnTo>
                  <a:pt x="629" y="546"/>
                </a:lnTo>
                <a:lnTo>
                  <a:pt x="628" y="543"/>
                </a:lnTo>
                <a:lnTo>
                  <a:pt x="628" y="479"/>
                </a:lnTo>
                <a:lnTo>
                  <a:pt x="583" y="479"/>
                </a:lnTo>
                <a:lnTo>
                  <a:pt x="581" y="479"/>
                </a:lnTo>
                <a:lnTo>
                  <a:pt x="578" y="478"/>
                </a:lnTo>
                <a:lnTo>
                  <a:pt x="576" y="477"/>
                </a:lnTo>
                <a:lnTo>
                  <a:pt x="574" y="474"/>
                </a:lnTo>
                <a:lnTo>
                  <a:pt x="572" y="472"/>
                </a:lnTo>
                <a:lnTo>
                  <a:pt x="571" y="470"/>
                </a:lnTo>
                <a:lnTo>
                  <a:pt x="570" y="467"/>
                </a:lnTo>
                <a:lnTo>
                  <a:pt x="570" y="464"/>
                </a:lnTo>
                <a:lnTo>
                  <a:pt x="570" y="404"/>
                </a:lnTo>
                <a:lnTo>
                  <a:pt x="570" y="402"/>
                </a:lnTo>
                <a:lnTo>
                  <a:pt x="571" y="398"/>
                </a:lnTo>
                <a:lnTo>
                  <a:pt x="572" y="396"/>
                </a:lnTo>
                <a:lnTo>
                  <a:pt x="574" y="394"/>
                </a:lnTo>
                <a:lnTo>
                  <a:pt x="576" y="392"/>
                </a:lnTo>
                <a:lnTo>
                  <a:pt x="578" y="391"/>
                </a:lnTo>
                <a:lnTo>
                  <a:pt x="581" y="390"/>
                </a:lnTo>
                <a:lnTo>
                  <a:pt x="583" y="389"/>
                </a:lnTo>
                <a:lnTo>
                  <a:pt x="628" y="389"/>
                </a:lnTo>
                <a:lnTo>
                  <a:pt x="628" y="129"/>
                </a:lnTo>
                <a:lnTo>
                  <a:pt x="629" y="126"/>
                </a:lnTo>
                <a:lnTo>
                  <a:pt x="631" y="123"/>
                </a:lnTo>
                <a:lnTo>
                  <a:pt x="632" y="121"/>
                </a:lnTo>
                <a:lnTo>
                  <a:pt x="634" y="118"/>
                </a:lnTo>
                <a:lnTo>
                  <a:pt x="636" y="117"/>
                </a:lnTo>
                <a:lnTo>
                  <a:pt x="638" y="115"/>
                </a:lnTo>
                <a:lnTo>
                  <a:pt x="641" y="114"/>
                </a:lnTo>
                <a:lnTo>
                  <a:pt x="643" y="114"/>
                </a:lnTo>
                <a:lnTo>
                  <a:pt x="647" y="114"/>
                </a:lnTo>
                <a:lnTo>
                  <a:pt x="650" y="115"/>
                </a:lnTo>
                <a:lnTo>
                  <a:pt x="652" y="117"/>
                </a:lnTo>
                <a:lnTo>
                  <a:pt x="654" y="118"/>
                </a:lnTo>
                <a:lnTo>
                  <a:pt x="656" y="121"/>
                </a:lnTo>
                <a:lnTo>
                  <a:pt x="657" y="123"/>
                </a:lnTo>
                <a:lnTo>
                  <a:pt x="658" y="127"/>
                </a:lnTo>
                <a:lnTo>
                  <a:pt x="658" y="129"/>
                </a:lnTo>
                <a:lnTo>
                  <a:pt x="658" y="389"/>
                </a:lnTo>
                <a:lnTo>
                  <a:pt x="703" y="389"/>
                </a:lnTo>
                <a:lnTo>
                  <a:pt x="706" y="390"/>
                </a:lnTo>
                <a:lnTo>
                  <a:pt x="710" y="391"/>
                </a:lnTo>
                <a:lnTo>
                  <a:pt x="712" y="392"/>
                </a:lnTo>
                <a:lnTo>
                  <a:pt x="714" y="394"/>
                </a:lnTo>
                <a:lnTo>
                  <a:pt x="716" y="396"/>
                </a:lnTo>
                <a:lnTo>
                  <a:pt x="717" y="398"/>
                </a:lnTo>
                <a:lnTo>
                  <a:pt x="718" y="402"/>
                </a:lnTo>
                <a:lnTo>
                  <a:pt x="718" y="404"/>
                </a:lnTo>
                <a:lnTo>
                  <a:pt x="718" y="464"/>
                </a:lnTo>
                <a:close/>
                <a:moveTo>
                  <a:pt x="643" y="763"/>
                </a:moveTo>
                <a:lnTo>
                  <a:pt x="638" y="762"/>
                </a:lnTo>
                <a:lnTo>
                  <a:pt x="632" y="762"/>
                </a:lnTo>
                <a:lnTo>
                  <a:pt x="626" y="760"/>
                </a:lnTo>
                <a:lnTo>
                  <a:pt x="621" y="758"/>
                </a:lnTo>
                <a:lnTo>
                  <a:pt x="616" y="756"/>
                </a:lnTo>
                <a:lnTo>
                  <a:pt x="610" y="753"/>
                </a:lnTo>
                <a:lnTo>
                  <a:pt x="606" y="749"/>
                </a:lnTo>
                <a:lnTo>
                  <a:pt x="602" y="745"/>
                </a:lnTo>
                <a:lnTo>
                  <a:pt x="597" y="741"/>
                </a:lnTo>
                <a:lnTo>
                  <a:pt x="594" y="737"/>
                </a:lnTo>
                <a:lnTo>
                  <a:pt x="591" y="731"/>
                </a:lnTo>
                <a:lnTo>
                  <a:pt x="589" y="727"/>
                </a:lnTo>
                <a:lnTo>
                  <a:pt x="587" y="720"/>
                </a:lnTo>
                <a:lnTo>
                  <a:pt x="586" y="715"/>
                </a:lnTo>
                <a:lnTo>
                  <a:pt x="584" y="710"/>
                </a:lnTo>
                <a:lnTo>
                  <a:pt x="583" y="703"/>
                </a:lnTo>
                <a:lnTo>
                  <a:pt x="584" y="697"/>
                </a:lnTo>
                <a:lnTo>
                  <a:pt x="586" y="692"/>
                </a:lnTo>
                <a:lnTo>
                  <a:pt x="587" y="685"/>
                </a:lnTo>
                <a:lnTo>
                  <a:pt x="589" y="680"/>
                </a:lnTo>
                <a:lnTo>
                  <a:pt x="591" y="674"/>
                </a:lnTo>
                <a:lnTo>
                  <a:pt x="594" y="670"/>
                </a:lnTo>
                <a:lnTo>
                  <a:pt x="597" y="665"/>
                </a:lnTo>
                <a:lnTo>
                  <a:pt x="602" y="661"/>
                </a:lnTo>
                <a:lnTo>
                  <a:pt x="606" y="657"/>
                </a:lnTo>
                <a:lnTo>
                  <a:pt x="610" y="653"/>
                </a:lnTo>
                <a:lnTo>
                  <a:pt x="616" y="651"/>
                </a:lnTo>
                <a:lnTo>
                  <a:pt x="621" y="648"/>
                </a:lnTo>
                <a:lnTo>
                  <a:pt x="626" y="646"/>
                </a:lnTo>
                <a:lnTo>
                  <a:pt x="632" y="645"/>
                </a:lnTo>
                <a:lnTo>
                  <a:pt x="638" y="643"/>
                </a:lnTo>
                <a:lnTo>
                  <a:pt x="643" y="643"/>
                </a:lnTo>
                <a:lnTo>
                  <a:pt x="650" y="643"/>
                </a:lnTo>
                <a:lnTo>
                  <a:pt x="656" y="645"/>
                </a:lnTo>
                <a:lnTo>
                  <a:pt x="662" y="646"/>
                </a:lnTo>
                <a:lnTo>
                  <a:pt x="667" y="648"/>
                </a:lnTo>
                <a:lnTo>
                  <a:pt x="672" y="651"/>
                </a:lnTo>
                <a:lnTo>
                  <a:pt x="678" y="653"/>
                </a:lnTo>
                <a:lnTo>
                  <a:pt x="682" y="657"/>
                </a:lnTo>
                <a:lnTo>
                  <a:pt x="686" y="661"/>
                </a:lnTo>
                <a:lnTo>
                  <a:pt x="690" y="665"/>
                </a:lnTo>
                <a:lnTo>
                  <a:pt x="694" y="670"/>
                </a:lnTo>
                <a:lnTo>
                  <a:pt x="697" y="674"/>
                </a:lnTo>
                <a:lnTo>
                  <a:pt x="699" y="680"/>
                </a:lnTo>
                <a:lnTo>
                  <a:pt x="701" y="685"/>
                </a:lnTo>
                <a:lnTo>
                  <a:pt x="702" y="692"/>
                </a:lnTo>
                <a:lnTo>
                  <a:pt x="703" y="697"/>
                </a:lnTo>
                <a:lnTo>
                  <a:pt x="703" y="703"/>
                </a:lnTo>
                <a:lnTo>
                  <a:pt x="703" y="710"/>
                </a:lnTo>
                <a:lnTo>
                  <a:pt x="702" y="715"/>
                </a:lnTo>
                <a:lnTo>
                  <a:pt x="701" y="720"/>
                </a:lnTo>
                <a:lnTo>
                  <a:pt x="699" y="727"/>
                </a:lnTo>
                <a:lnTo>
                  <a:pt x="697" y="731"/>
                </a:lnTo>
                <a:lnTo>
                  <a:pt x="694" y="737"/>
                </a:lnTo>
                <a:lnTo>
                  <a:pt x="690" y="741"/>
                </a:lnTo>
                <a:lnTo>
                  <a:pt x="686" y="745"/>
                </a:lnTo>
                <a:lnTo>
                  <a:pt x="682" y="749"/>
                </a:lnTo>
                <a:lnTo>
                  <a:pt x="678" y="753"/>
                </a:lnTo>
                <a:lnTo>
                  <a:pt x="672" y="756"/>
                </a:lnTo>
                <a:lnTo>
                  <a:pt x="667" y="758"/>
                </a:lnTo>
                <a:lnTo>
                  <a:pt x="662" y="760"/>
                </a:lnTo>
                <a:lnTo>
                  <a:pt x="656" y="762"/>
                </a:lnTo>
                <a:lnTo>
                  <a:pt x="650" y="762"/>
                </a:lnTo>
                <a:lnTo>
                  <a:pt x="643" y="763"/>
                </a:lnTo>
                <a:close/>
                <a:moveTo>
                  <a:pt x="540" y="284"/>
                </a:moveTo>
                <a:lnTo>
                  <a:pt x="538" y="287"/>
                </a:lnTo>
                <a:lnTo>
                  <a:pt x="537" y="290"/>
                </a:lnTo>
                <a:lnTo>
                  <a:pt x="536" y="294"/>
                </a:lnTo>
                <a:lnTo>
                  <a:pt x="534" y="296"/>
                </a:lnTo>
                <a:lnTo>
                  <a:pt x="532" y="297"/>
                </a:lnTo>
                <a:lnTo>
                  <a:pt x="530" y="298"/>
                </a:lnTo>
                <a:lnTo>
                  <a:pt x="527" y="299"/>
                </a:lnTo>
                <a:lnTo>
                  <a:pt x="525" y="299"/>
                </a:lnTo>
                <a:lnTo>
                  <a:pt x="480" y="299"/>
                </a:lnTo>
                <a:lnTo>
                  <a:pt x="480" y="543"/>
                </a:lnTo>
                <a:lnTo>
                  <a:pt x="479" y="546"/>
                </a:lnTo>
                <a:lnTo>
                  <a:pt x="479" y="549"/>
                </a:lnTo>
                <a:lnTo>
                  <a:pt x="476" y="551"/>
                </a:lnTo>
                <a:lnTo>
                  <a:pt x="475" y="554"/>
                </a:lnTo>
                <a:lnTo>
                  <a:pt x="472" y="556"/>
                </a:lnTo>
                <a:lnTo>
                  <a:pt x="470" y="557"/>
                </a:lnTo>
                <a:lnTo>
                  <a:pt x="467" y="558"/>
                </a:lnTo>
                <a:lnTo>
                  <a:pt x="465" y="558"/>
                </a:lnTo>
                <a:lnTo>
                  <a:pt x="461" y="558"/>
                </a:lnTo>
                <a:lnTo>
                  <a:pt x="458" y="557"/>
                </a:lnTo>
                <a:lnTo>
                  <a:pt x="456" y="556"/>
                </a:lnTo>
                <a:lnTo>
                  <a:pt x="454" y="554"/>
                </a:lnTo>
                <a:lnTo>
                  <a:pt x="452" y="551"/>
                </a:lnTo>
                <a:lnTo>
                  <a:pt x="451" y="549"/>
                </a:lnTo>
                <a:lnTo>
                  <a:pt x="450" y="546"/>
                </a:lnTo>
                <a:lnTo>
                  <a:pt x="450" y="543"/>
                </a:lnTo>
                <a:lnTo>
                  <a:pt x="450" y="299"/>
                </a:lnTo>
                <a:lnTo>
                  <a:pt x="405" y="299"/>
                </a:lnTo>
                <a:lnTo>
                  <a:pt x="402" y="299"/>
                </a:lnTo>
                <a:lnTo>
                  <a:pt x="398" y="298"/>
                </a:lnTo>
                <a:lnTo>
                  <a:pt x="396" y="297"/>
                </a:lnTo>
                <a:lnTo>
                  <a:pt x="394" y="296"/>
                </a:lnTo>
                <a:lnTo>
                  <a:pt x="392" y="294"/>
                </a:lnTo>
                <a:lnTo>
                  <a:pt x="391" y="290"/>
                </a:lnTo>
                <a:lnTo>
                  <a:pt x="390" y="287"/>
                </a:lnTo>
                <a:lnTo>
                  <a:pt x="390" y="284"/>
                </a:lnTo>
                <a:lnTo>
                  <a:pt x="390" y="225"/>
                </a:lnTo>
                <a:lnTo>
                  <a:pt x="390" y="222"/>
                </a:lnTo>
                <a:lnTo>
                  <a:pt x="391" y="219"/>
                </a:lnTo>
                <a:lnTo>
                  <a:pt x="392" y="217"/>
                </a:lnTo>
                <a:lnTo>
                  <a:pt x="394" y="214"/>
                </a:lnTo>
                <a:lnTo>
                  <a:pt x="396" y="212"/>
                </a:lnTo>
                <a:lnTo>
                  <a:pt x="398" y="211"/>
                </a:lnTo>
                <a:lnTo>
                  <a:pt x="402" y="210"/>
                </a:lnTo>
                <a:lnTo>
                  <a:pt x="405" y="210"/>
                </a:lnTo>
                <a:lnTo>
                  <a:pt x="450" y="210"/>
                </a:lnTo>
                <a:lnTo>
                  <a:pt x="450" y="129"/>
                </a:lnTo>
                <a:lnTo>
                  <a:pt x="450" y="126"/>
                </a:lnTo>
                <a:lnTo>
                  <a:pt x="451" y="123"/>
                </a:lnTo>
                <a:lnTo>
                  <a:pt x="452" y="121"/>
                </a:lnTo>
                <a:lnTo>
                  <a:pt x="454" y="118"/>
                </a:lnTo>
                <a:lnTo>
                  <a:pt x="456" y="117"/>
                </a:lnTo>
                <a:lnTo>
                  <a:pt x="458" y="115"/>
                </a:lnTo>
                <a:lnTo>
                  <a:pt x="461" y="114"/>
                </a:lnTo>
                <a:lnTo>
                  <a:pt x="465" y="114"/>
                </a:lnTo>
                <a:lnTo>
                  <a:pt x="467" y="114"/>
                </a:lnTo>
                <a:lnTo>
                  <a:pt x="470" y="115"/>
                </a:lnTo>
                <a:lnTo>
                  <a:pt x="472" y="117"/>
                </a:lnTo>
                <a:lnTo>
                  <a:pt x="475" y="118"/>
                </a:lnTo>
                <a:lnTo>
                  <a:pt x="476" y="121"/>
                </a:lnTo>
                <a:lnTo>
                  <a:pt x="479" y="123"/>
                </a:lnTo>
                <a:lnTo>
                  <a:pt x="479" y="127"/>
                </a:lnTo>
                <a:lnTo>
                  <a:pt x="480" y="129"/>
                </a:lnTo>
                <a:lnTo>
                  <a:pt x="480" y="210"/>
                </a:lnTo>
                <a:lnTo>
                  <a:pt x="525" y="210"/>
                </a:lnTo>
                <a:lnTo>
                  <a:pt x="527" y="210"/>
                </a:lnTo>
                <a:lnTo>
                  <a:pt x="530" y="211"/>
                </a:lnTo>
                <a:lnTo>
                  <a:pt x="532" y="212"/>
                </a:lnTo>
                <a:lnTo>
                  <a:pt x="534" y="214"/>
                </a:lnTo>
                <a:lnTo>
                  <a:pt x="536" y="217"/>
                </a:lnTo>
                <a:lnTo>
                  <a:pt x="537" y="219"/>
                </a:lnTo>
                <a:lnTo>
                  <a:pt x="538" y="222"/>
                </a:lnTo>
                <a:lnTo>
                  <a:pt x="540" y="225"/>
                </a:lnTo>
                <a:lnTo>
                  <a:pt x="540" y="284"/>
                </a:lnTo>
                <a:close/>
                <a:moveTo>
                  <a:pt x="465" y="763"/>
                </a:moveTo>
                <a:lnTo>
                  <a:pt x="458" y="762"/>
                </a:lnTo>
                <a:lnTo>
                  <a:pt x="452" y="762"/>
                </a:lnTo>
                <a:lnTo>
                  <a:pt x="446" y="760"/>
                </a:lnTo>
                <a:lnTo>
                  <a:pt x="441" y="758"/>
                </a:lnTo>
                <a:lnTo>
                  <a:pt x="436" y="756"/>
                </a:lnTo>
                <a:lnTo>
                  <a:pt x="430" y="753"/>
                </a:lnTo>
                <a:lnTo>
                  <a:pt x="426" y="749"/>
                </a:lnTo>
                <a:lnTo>
                  <a:pt x="422" y="745"/>
                </a:lnTo>
                <a:lnTo>
                  <a:pt x="419" y="741"/>
                </a:lnTo>
                <a:lnTo>
                  <a:pt x="414" y="737"/>
                </a:lnTo>
                <a:lnTo>
                  <a:pt x="412" y="731"/>
                </a:lnTo>
                <a:lnTo>
                  <a:pt x="409" y="727"/>
                </a:lnTo>
                <a:lnTo>
                  <a:pt x="407" y="720"/>
                </a:lnTo>
                <a:lnTo>
                  <a:pt x="406" y="715"/>
                </a:lnTo>
                <a:lnTo>
                  <a:pt x="405" y="710"/>
                </a:lnTo>
                <a:lnTo>
                  <a:pt x="405" y="703"/>
                </a:lnTo>
                <a:lnTo>
                  <a:pt x="405" y="697"/>
                </a:lnTo>
                <a:lnTo>
                  <a:pt x="406" y="692"/>
                </a:lnTo>
                <a:lnTo>
                  <a:pt x="407" y="685"/>
                </a:lnTo>
                <a:lnTo>
                  <a:pt x="409" y="680"/>
                </a:lnTo>
                <a:lnTo>
                  <a:pt x="412" y="674"/>
                </a:lnTo>
                <a:lnTo>
                  <a:pt x="414" y="670"/>
                </a:lnTo>
                <a:lnTo>
                  <a:pt x="419" y="665"/>
                </a:lnTo>
                <a:lnTo>
                  <a:pt x="422" y="661"/>
                </a:lnTo>
                <a:lnTo>
                  <a:pt x="426" y="657"/>
                </a:lnTo>
                <a:lnTo>
                  <a:pt x="430" y="653"/>
                </a:lnTo>
                <a:lnTo>
                  <a:pt x="436" y="651"/>
                </a:lnTo>
                <a:lnTo>
                  <a:pt x="441" y="648"/>
                </a:lnTo>
                <a:lnTo>
                  <a:pt x="446" y="646"/>
                </a:lnTo>
                <a:lnTo>
                  <a:pt x="452" y="645"/>
                </a:lnTo>
                <a:lnTo>
                  <a:pt x="458" y="643"/>
                </a:lnTo>
                <a:lnTo>
                  <a:pt x="465" y="643"/>
                </a:lnTo>
                <a:lnTo>
                  <a:pt x="470" y="643"/>
                </a:lnTo>
                <a:lnTo>
                  <a:pt x="476" y="645"/>
                </a:lnTo>
                <a:lnTo>
                  <a:pt x="482" y="646"/>
                </a:lnTo>
                <a:lnTo>
                  <a:pt x="487" y="648"/>
                </a:lnTo>
                <a:lnTo>
                  <a:pt x="492" y="651"/>
                </a:lnTo>
                <a:lnTo>
                  <a:pt x="498" y="653"/>
                </a:lnTo>
                <a:lnTo>
                  <a:pt x="502" y="657"/>
                </a:lnTo>
                <a:lnTo>
                  <a:pt x="506" y="661"/>
                </a:lnTo>
                <a:lnTo>
                  <a:pt x="511" y="665"/>
                </a:lnTo>
                <a:lnTo>
                  <a:pt x="514" y="670"/>
                </a:lnTo>
                <a:lnTo>
                  <a:pt x="517" y="674"/>
                </a:lnTo>
                <a:lnTo>
                  <a:pt x="519" y="680"/>
                </a:lnTo>
                <a:lnTo>
                  <a:pt x="521" y="685"/>
                </a:lnTo>
                <a:lnTo>
                  <a:pt x="522" y="692"/>
                </a:lnTo>
                <a:lnTo>
                  <a:pt x="524" y="697"/>
                </a:lnTo>
                <a:lnTo>
                  <a:pt x="525" y="703"/>
                </a:lnTo>
                <a:lnTo>
                  <a:pt x="524" y="710"/>
                </a:lnTo>
                <a:lnTo>
                  <a:pt x="522" y="715"/>
                </a:lnTo>
                <a:lnTo>
                  <a:pt x="521" y="720"/>
                </a:lnTo>
                <a:lnTo>
                  <a:pt x="519" y="727"/>
                </a:lnTo>
                <a:lnTo>
                  <a:pt x="517" y="731"/>
                </a:lnTo>
                <a:lnTo>
                  <a:pt x="514" y="737"/>
                </a:lnTo>
                <a:lnTo>
                  <a:pt x="511" y="741"/>
                </a:lnTo>
                <a:lnTo>
                  <a:pt x="506" y="745"/>
                </a:lnTo>
                <a:lnTo>
                  <a:pt x="502" y="749"/>
                </a:lnTo>
                <a:lnTo>
                  <a:pt x="498" y="753"/>
                </a:lnTo>
                <a:lnTo>
                  <a:pt x="492" y="756"/>
                </a:lnTo>
                <a:lnTo>
                  <a:pt x="487" y="758"/>
                </a:lnTo>
                <a:lnTo>
                  <a:pt x="482" y="760"/>
                </a:lnTo>
                <a:lnTo>
                  <a:pt x="476" y="762"/>
                </a:lnTo>
                <a:lnTo>
                  <a:pt x="470" y="762"/>
                </a:lnTo>
                <a:lnTo>
                  <a:pt x="465" y="763"/>
                </a:lnTo>
                <a:close/>
                <a:moveTo>
                  <a:pt x="330" y="404"/>
                </a:moveTo>
                <a:lnTo>
                  <a:pt x="330" y="407"/>
                </a:lnTo>
                <a:lnTo>
                  <a:pt x="329" y="410"/>
                </a:lnTo>
                <a:lnTo>
                  <a:pt x="328" y="412"/>
                </a:lnTo>
                <a:lnTo>
                  <a:pt x="326" y="414"/>
                </a:lnTo>
                <a:lnTo>
                  <a:pt x="323" y="417"/>
                </a:lnTo>
                <a:lnTo>
                  <a:pt x="320" y="418"/>
                </a:lnTo>
                <a:lnTo>
                  <a:pt x="318" y="419"/>
                </a:lnTo>
                <a:lnTo>
                  <a:pt x="315" y="419"/>
                </a:lnTo>
                <a:lnTo>
                  <a:pt x="270" y="419"/>
                </a:lnTo>
                <a:lnTo>
                  <a:pt x="270" y="543"/>
                </a:lnTo>
                <a:lnTo>
                  <a:pt x="270" y="546"/>
                </a:lnTo>
                <a:lnTo>
                  <a:pt x="269" y="549"/>
                </a:lnTo>
                <a:lnTo>
                  <a:pt x="268" y="551"/>
                </a:lnTo>
                <a:lnTo>
                  <a:pt x="266" y="554"/>
                </a:lnTo>
                <a:lnTo>
                  <a:pt x="263" y="556"/>
                </a:lnTo>
                <a:lnTo>
                  <a:pt x="260" y="557"/>
                </a:lnTo>
                <a:lnTo>
                  <a:pt x="258" y="558"/>
                </a:lnTo>
                <a:lnTo>
                  <a:pt x="255" y="558"/>
                </a:lnTo>
                <a:lnTo>
                  <a:pt x="252" y="558"/>
                </a:lnTo>
                <a:lnTo>
                  <a:pt x="250" y="557"/>
                </a:lnTo>
                <a:lnTo>
                  <a:pt x="246" y="556"/>
                </a:lnTo>
                <a:lnTo>
                  <a:pt x="244" y="554"/>
                </a:lnTo>
                <a:lnTo>
                  <a:pt x="242" y="551"/>
                </a:lnTo>
                <a:lnTo>
                  <a:pt x="241" y="549"/>
                </a:lnTo>
                <a:lnTo>
                  <a:pt x="240" y="546"/>
                </a:lnTo>
                <a:lnTo>
                  <a:pt x="240" y="543"/>
                </a:lnTo>
                <a:lnTo>
                  <a:pt x="240" y="419"/>
                </a:lnTo>
                <a:lnTo>
                  <a:pt x="195" y="419"/>
                </a:lnTo>
                <a:lnTo>
                  <a:pt x="192" y="419"/>
                </a:lnTo>
                <a:lnTo>
                  <a:pt x="190" y="418"/>
                </a:lnTo>
                <a:lnTo>
                  <a:pt x="186" y="417"/>
                </a:lnTo>
                <a:lnTo>
                  <a:pt x="184" y="414"/>
                </a:lnTo>
                <a:lnTo>
                  <a:pt x="183" y="412"/>
                </a:lnTo>
                <a:lnTo>
                  <a:pt x="181" y="410"/>
                </a:lnTo>
                <a:lnTo>
                  <a:pt x="180" y="407"/>
                </a:lnTo>
                <a:lnTo>
                  <a:pt x="180" y="404"/>
                </a:lnTo>
                <a:lnTo>
                  <a:pt x="180" y="344"/>
                </a:lnTo>
                <a:lnTo>
                  <a:pt x="180" y="342"/>
                </a:lnTo>
                <a:lnTo>
                  <a:pt x="181" y="339"/>
                </a:lnTo>
                <a:lnTo>
                  <a:pt x="183" y="336"/>
                </a:lnTo>
                <a:lnTo>
                  <a:pt x="184" y="334"/>
                </a:lnTo>
                <a:lnTo>
                  <a:pt x="186" y="332"/>
                </a:lnTo>
                <a:lnTo>
                  <a:pt x="190" y="331"/>
                </a:lnTo>
                <a:lnTo>
                  <a:pt x="192" y="330"/>
                </a:lnTo>
                <a:lnTo>
                  <a:pt x="195" y="329"/>
                </a:lnTo>
                <a:lnTo>
                  <a:pt x="240" y="329"/>
                </a:lnTo>
                <a:lnTo>
                  <a:pt x="240" y="129"/>
                </a:lnTo>
                <a:lnTo>
                  <a:pt x="240" y="126"/>
                </a:lnTo>
                <a:lnTo>
                  <a:pt x="241" y="123"/>
                </a:lnTo>
                <a:lnTo>
                  <a:pt x="242" y="121"/>
                </a:lnTo>
                <a:lnTo>
                  <a:pt x="244" y="118"/>
                </a:lnTo>
                <a:lnTo>
                  <a:pt x="246" y="117"/>
                </a:lnTo>
                <a:lnTo>
                  <a:pt x="250" y="115"/>
                </a:lnTo>
                <a:lnTo>
                  <a:pt x="252" y="114"/>
                </a:lnTo>
                <a:lnTo>
                  <a:pt x="255" y="114"/>
                </a:lnTo>
                <a:lnTo>
                  <a:pt x="258" y="114"/>
                </a:lnTo>
                <a:lnTo>
                  <a:pt x="260" y="115"/>
                </a:lnTo>
                <a:lnTo>
                  <a:pt x="263" y="117"/>
                </a:lnTo>
                <a:lnTo>
                  <a:pt x="266" y="118"/>
                </a:lnTo>
                <a:lnTo>
                  <a:pt x="268" y="121"/>
                </a:lnTo>
                <a:lnTo>
                  <a:pt x="269" y="123"/>
                </a:lnTo>
                <a:lnTo>
                  <a:pt x="270" y="127"/>
                </a:lnTo>
                <a:lnTo>
                  <a:pt x="270" y="129"/>
                </a:lnTo>
                <a:lnTo>
                  <a:pt x="270" y="329"/>
                </a:lnTo>
                <a:lnTo>
                  <a:pt x="315" y="329"/>
                </a:lnTo>
                <a:lnTo>
                  <a:pt x="318" y="330"/>
                </a:lnTo>
                <a:lnTo>
                  <a:pt x="320" y="331"/>
                </a:lnTo>
                <a:lnTo>
                  <a:pt x="323" y="332"/>
                </a:lnTo>
                <a:lnTo>
                  <a:pt x="326" y="334"/>
                </a:lnTo>
                <a:lnTo>
                  <a:pt x="328" y="336"/>
                </a:lnTo>
                <a:lnTo>
                  <a:pt x="329" y="339"/>
                </a:lnTo>
                <a:lnTo>
                  <a:pt x="330" y="342"/>
                </a:lnTo>
                <a:lnTo>
                  <a:pt x="330" y="344"/>
                </a:lnTo>
                <a:lnTo>
                  <a:pt x="330" y="404"/>
                </a:lnTo>
                <a:close/>
                <a:moveTo>
                  <a:pt x="255" y="763"/>
                </a:moveTo>
                <a:lnTo>
                  <a:pt x="249" y="762"/>
                </a:lnTo>
                <a:lnTo>
                  <a:pt x="243" y="762"/>
                </a:lnTo>
                <a:lnTo>
                  <a:pt x="237" y="760"/>
                </a:lnTo>
                <a:lnTo>
                  <a:pt x="231" y="758"/>
                </a:lnTo>
                <a:lnTo>
                  <a:pt x="226" y="756"/>
                </a:lnTo>
                <a:lnTo>
                  <a:pt x="222" y="753"/>
                </a:lnTo>
                <a:lnTo>
                  <a:pt x="216" y="749"/>
                </a:lnTo>
                <a:lnTo>
                  <a:pt x="212" y="745"/>
                </a:lnTo>
                <a:lnTo>
                  <a:pt x="209" y="741"/>
                </a:lnTo>
                <a:lnTo>
                  <a:pt x="206" y="737"/>
                </a:lnTo>
                <a:lnTo>
                  <a:pt x="203" y="731"/>
                </a:lnTo>
                <a:lnTo>
                  <a:pt x="200" y="727"/>
                </a:lnTo>
                <a:lnTo>
                  <a:pt x="198" y="720"/>
                </a:lnTo>
                <a:lnTo>
                  <a:pt x="196" y="715"/>
                </a:lnTo>
                <a:lnTo>
                  <a:pt x="195" y="710"/>
                </a:lnTo>
                <a:lnTo>
                  <a:pt x="195" y="703"/>
                </a:lnTo>
                <a:lnTo>
                  <a:pt x="195" y="697"/>
                </a:lnTo>
                <a:lnTo>
                  <a:pt x="196" y="692"/>
                </a:lnTo>
                <a:lnTo>
                  <a:pt x="198" y="685"/>
                </a:lnTo>
                <a:lnTo>
                  <a:pt x="200" y="680"/>
                </a:lnTo>
                <a:lnTo>
                  <a:pt x="203" y="674"/>
                </a:lnTo>
                <a:lnTo>
                  <a:pt x="206" y="670"/>
                </a:lnTo>
                <a:lnTo>
                  <a:pt x="209" y="665"/>
                </a:lnTo>
                <a:lnTo>
                  <a:pt x="212" y="661"/>
                </a:lnTo>
                <a:lnTo>
                  <a:pt x="216" y="657"/>
                </a:lnTo>
                <a:lnTo>
                  <a:pt x="222" y="653"/>
                </a:lnTo>
                <a:lnTo>
                  <a:pt x="226" y="651"/>
                </a:lnTo>
                <a:lnTo>
                  <a:pt x="231" y="648"/>
                </a:lnTo>
                <a:lnTo>
                  <a:pt x="237" y="646"/>
                </a:lnTo>
                <a:lnTo>
                  <a:pt x="243" y="645"/>
                </a:lnTo>
                <a:lnTo>
                  <a:pt x="249" y="643"/>
                </a:lnTo>
                <a:lnTo>
                  <a:pt x="255" y="643"/>
                </a:lnTo>
                <a:lnTo>
                  <a:pt x="261" y="643"/>
                </a:lnTo>
                <a:lnTo>
                  <a:pt x="267" y="645"/>
                </a:lnTo>
                <a:lnTo>
                  <a:pt x="273" y="646"/>
                </a:lnTo>
                <a:lnTo>
                  <a:pt x="278" y="648"/>
                </a:lnTo>
                <a:lnTo>
                  <a:pt x="284" y="651"/>
                </a:lnTo>
                <a:lnTo>
                  <a:pt x="288" y="653"/>
                </a:lnTo>
                <a:lnTo>
                  <a:pt x="293" y="657"/>
                </a:lnTo>
                <a:lnTo>
                  <a:pt x="298" y="661"/>
                </a:lnTo>
                <a:lnTo>
                  <a:pt x="301" y="665"/>
                </a:lnTo>
                <a:lnTo>
                  <a:pt x="304" y="670"/>
                </a:lnTo>
                <a:lnTo>
                  <a:pt x="307" y="674"/>
                </a:lnTo>
                <a:lnTo>
                  <a:pt x="311" y="680"/>
                </a:lnTo>
                <a:lnTo>
                  <a:pt x="312" y="685"/>
                </a:lnTo>
                <a:lnTo>
                  <a:pt x="314" y="692"/>
                </a:lnTo>
                <a:lnTo>
                  <a:pt x="315" y="697"/>
                </a:lnTo>
                <a:lnTo>
                  <a:pt x="315" y="703"/>
                </a:lnTo>
                <a:lnTo>
                  <a:pt x="315" y="710"/>
                </a:lnTo>
                <a:lnTo>
                  <a:pt x="314" y="715"/>
                </a:lnTo>
                <a:lnTo>
                  <a:pt x="312" y="720"/>
                </a:lnTo>
                <a:lnTo>
                  <a:pt x="311" y="727"/>
                </a:lnTo>
                <a:lnTo>
                  <a:pt x="307" y="731"/>
                </a:lnTo>
                <a:lnTo>
                  <a:pt x="304" y="737"/>
                </a:lnTo>
                <a:lnTo>
                  <a:pt x="301" y="741"/>
                </a:lnTo>
                <a:lnTo>
                  <a:pt x="298" y="745"/>
                </a:lnTo>
                <a:lnTo>
                  <a:pt x="293" y="749"/>
                </a:lnTo>
                <a:lnTo>
                  <a:pt x="288" y="753"/>
                </a:lnTo>
                <a:lnTo>
                  <a:pt x="284" y="756"/>
                </a:lnTo>
                <a:lnTo>
                  <a:pt x="278" y="758"/>
                </a:lnTo>
                <a:lnTo>
                  <a:pt x="273" y="760"/>
                </a:lnTo>
                <a:lnTo>
                  <a:pt x="267" y="762"/>
                </a:lnTo>
                <a:lnTo>
                  <a:pt x="261" y="762"/>
                </a:lnTo>
                <a:lnTo>
                  <a:pt x="255" y="763"/>
                </a:lnTo>
                <a:close/>
                <a:moveTo>
                  <a:pt x="883" y="0"/>
                </a:moveTo>
                <a:lnTo>
                  <a:pt x="15" y="0"/>
                </a:lnTo>
                <a:lnTo>
                  <a:pt x="13" y="0"/>
                </a:lnTo>
                <a:lnTo>
                  <a:pt x="10" y="2"/>
                </a:lnTo>
                <a:lnTo>
                  <a:pt x="8" y="3"/>
                </a:lnTo>
                <a:lnTo>
                  <a:pt x="6" y="5"/>
                </a:lnTo>
                <a:lnTo>
                  <a:pt x="3" y="7"/>
                </a:lnTo>
                <a:lnTo>
                  <a:pt x="2" y="10"/>
                </a:lnTo>
                <a:lnTo>
                  <a:pt x="1" y="12"/>
                </a:lnTo>
                <a:lnTo>
                  <a:pt x="0" y="15"/>
                </a:lnTo>
                <a:lnTo>
                  <a:pt x="0" y="883"/>
                </a:lnTo>
                <a:lnTo>
                  <a:pt x="1" y="886"/>
                </a:lnTo>
                <a:lnTo>
                  <a:pt x="2" y="888"/>
                </a:lnTo>
                <a:lnTo>
                  <a:pt x="3" y="892"/>
                </a:lnTo>
                <a:lnTo>
                  <a:pt x="6" y="894"/>
                </a:lnTo>
                <a:lnTo>
                  <a:pt x="8" y="895"/>
                </a:lnTo>
                <a:lnTo>
                  <a:pt x="10" y="897"/>
                </a:lnTo>
                <a:lnTo>
                  <a:pt x="13" y="897"/>
                </a:lnTo>
                <a:lnTo>
                  <a:pt x="15" y="898"/>
                </a:lnTo>
                <a:lnTo>
                  <a:pt x="883" y="898"/>
                </a:lnTo>
                <a:lnTo>
                  <a:pt x="886" y="897"/>
                </a:lnTo>
                <a:lnTo>
                  <a:pt x="888" y="897"/>
                </a:lnTo>
                <a:lnTo>
                  <a:pt x="892" y="895"/>
                </a:lnTo>
                <a:lnTo>
                  <a:pt x="894" y="894"/>
                </a:lnTo>
                <a:lnTo>
                  <a:pt x="896" y="892"/>
                </a:lnTo>
                <a:lnTo>
                  <a:pt x="897" y="888"/>
                </a:lnTo>
                <a:lnTo>
                  <a:pt x="898" y="886"/>
                </a:lnTo>
                <a:lnTo>
                  <a:pt x="898" y="883"/>
                </a:lnTo>
                <a:lnTo>
                  <a:pt x="898" y="15"/>
                </a:lnTo>
                <a:lnTo>
                  <a:pt x="898" y="12"/>
                </a:lnTo>
                <a:lnTo>
                  <a:pt x="897" y="10"/>
                </a:lnTo>
                <a:lnTo>
                  <a:pt x="896" y="7"/>
                </a:lnTo>
                <a:lnTo>
                  <a:pt x="894" y="5"/>
                </a:lnTo>
                <a:lnTo>
                  <a:pt x="892" y="3"/>
                </a:lnTo>
                <a:lnTo>
                  <a:pt x="888" y="2"/>
                </a:lnTo>
                <a:lnTo>
                  <a:pt x="886" y="0"/>
                </a:lnTo>
                <a:lnTo>
                  <a:pt x="88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2965B5E-7CA0-A467-9FF5-2405D1132B3C}"/>
              </a:ext>
            </a:extLst>
          </p:cNvPr>
          <p:cNvSpPr txBox="1"/>
          <p:nvPr/>
        </p:nvSpPr>
        <p:spPr>
          <a:xfrm>
            <a:off x="646866" y="3614583"/>
            <a:ext cx="17289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Front-end and functional module design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9E8CE74-36C9-8DE7-B295-F708D6DE4816}"/>
              </a:ext>
            </a:extLst>
          </p:cNvPr>
          <p:cNvSpPr txBox="1"/>
          <p:nvPr/>
        </p:nvSpPr>
        <p:spPr>
          <a:xfrm>
            <a:off x="2691552" y="1086199"/>
            <a:ext cx="2044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主要语法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66C34D5-1B51-2D4A-DBAB-3531292C5B98}"/>
              </a:ext>
            </a:extLst>
          </p:cNvPr>
          <p:cNvSpPr txBox="1"/>
          <p:nvPr/>
        </p:nvSpPr>
        <p:spPr>
          <a:xfrm>
            <a:off x="3416968" y="2136807"/>
            <a:ext cx="2916455" cy="4090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6AD8738B-A89F-5C0C-D269-E834300B1F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1553" y="1744841"/>
            <a:ext cx="3718872" cy="3739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1. Api</a:t>
            </a:r>
            <a:r>
              <a:rPr kumimoji="0" lang="zh-CN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链接：</a:t>
            </a:r>
            <a:br>
              <a:rPr kumimoji="0" lang="zh-CN" altLang="en-US" sz="2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db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= </a:t>
            </a:r>
            <a:r>
              <a:rPr kumimoji="0" lang="en-US" altLang="zh-CN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pymysql.connect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b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host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'localhost'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</a:t>
            </a:r>
            <a:b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'root'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</a:t>
            </a:r>
            <a:b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password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'Aa.123456'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</a:t>
            </a:r>
            <a:b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database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</a:t>
            </a:r>
            <a:r>
              <a:rPr kumimoji="0" lang="en-US" altLang="zh-CN" sz="20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StoreSaleSystem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</a:t>
            </a:r>
            <a:b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charset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'utf8mb4'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</a:t>
            </a:r>
            <a:b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sz="2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cursorclass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kumimoji="0" lang="en-US" altLang="zh-CN" sz="2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pymysql.cursors.DictCursor</a:t>
            </a:r>
            <a:b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D5361330-D46B-B6B5-D311-D3E0902628DC}"/>
              </a:ext>
            </a:extLst>
          </p:cNvPr>
          <p:cNvCxnSpPr>
            <a:cxnSpLocks/>
          </p:cNvCxnSpPr>
          <p:nvPr/>
        </p:nvCxnSpPr>
        <p:spPr>
          <a:xfrm flipV="1">
            <a:off x="6523572" y="1086199"/>
            <a:ext cx="0" cy="5622609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Rectangle 3">
            <a:extLst>
              <a:ext uri="{FF2B5EF4-FFF2-40B4-BE49-F238E27FC236}">
                <a16:creationId xmlns:a16="http://schemas.microsoft.com/office/drawing/2014/main" id="{1079101B-C9B9-0989-CB60-65DE0DB991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3169" y="1255277"/>
            <a:ext cx="5210231" cy="5309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198438" algn="l"/>
              </a:tabLst>
            </a:pPr>
            <a:r>
              <a:rPr kumimoji="0" lang="en-US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2. </a:t>
            </a: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用户登录与注册</a:t>
            </a:r>
            <a:endParaRPr kumimoji="0" lang="zh-CN" altLang="zh-CN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98438" algn="l"/>
              </a:tabLst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用户点击注册后，在这个页面，爬取注册者的信息存入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表中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98438" algn="l"/>
              </a:tabLst>
            </a:pPr>
            <a:r>
              <a:rPr kumimoji="0" lang="en-US" altLang="zh-CN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kumimoji="0" lang="zh-CN" altLang="en-US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用户注册</a:t>
            </a:r>
            <a:br>
              <a:rPr kumimoji="0" lang="zh-CN" altLang="en-US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@app.route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'/register'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methods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=[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'GET'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'POST'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])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def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register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():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if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request.method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==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'POST'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: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username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request.form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'username'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]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password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request.form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'password'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]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db.cursor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.execute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'INSERT INTO User (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UserName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UserPassword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 VALUES (%s, %s)'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(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username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password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))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db.commit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.close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return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redirect(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url_for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'login'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))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return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render_template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'register.html'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2407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543477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前端与功能模块设计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542698"/>
              <a:ext cx="1840643" cy="1942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Microsoft YaHei UI" panose="020B0503020204020204" pitchFamily="34" charset="-122"/>
                <a:cs typeface="Calibri" panose="020F0502020204030204" pitchFamily="34" charset="0"/>
              </a:endParaRPr>
            </a:p>
          </p:txBody>
        </p:sp>
      </p:grpSp>
      <p:sp>
        <p:nvSpPr>
          <p:cNvPr id="2" name="任意多边形(F) 4346" descr="箱形图图标。 ">
            <a:extLst>
              <a:ext uri="{FF2B5EF4-FFF2-40B4-BE49-F238E27FC236}">
                <a16:creationId xmlns:a16="http://schemas.microsoft.com/office/drawing/2014/main" id="{5EE830D1-0B88-217E-3A1C-14FB95E45B21}"/>
              </a:ext>
            </a:extLst>
          </p:cNvPr>
          <p:cNvSpPr>
            <a:spLocks noEditPoints="1"/>
          </p:cNvSpPr>
          <p:nvPr/>
        </p:nvSpPr>
        <p:spPr bwMode="auto">
          <a:xfrm>
            <a:off x="1139769" y="1706478"/>
            <a:ext cx="583153" cy="552119"/>
          </a:xfrm>
          <a:custGeom>
            <a:avLst/>
            <a:gdLst>
              <a:gd name="T0" fmla="*/ 706 w 898"/>
              <a:gd name="T1" fmla="*/ 479 h 898"/>
              <a:gd name="T2" fmla="*/ 652 w 898"/>
              <a:gd name="T3" fmla="*/ 556 h 898"/>
              <a:gd name="T4" fmla="*/ 632 w 898"/>
              <a:gd name="T5" fmla="*/ 551 h 898"/>
              <a:gd name="T6" fmla="*/ 576 w 898"/>
              <a:gd name="T7" fmla="*/ 477 h 898"/>
              <a:gd name="T8" fmla="*/ 571 w 898"/>
              <a:gd name="T9" fmla="*/ 398 h 898"/>
              <a:gd name="T10" fmla="*/ 628 w 898"/>
              <a:gd name="T11" fmla="*/ 129 h 898"/>
              <a:gd name="T12" fmla="*/ 643 w 898"/>
              <a:gd name="T13" fmla="*/ 114 h 898"/>
              <a:gd name="T14" fmla="*/ 658 w 898"/>
              <a:gd name="T15" fmla="*/ 129 h 898"/>
              <a:gd name="T16" fmla="*/ 717 w 898"/>
              <a:gd name="T17" fmla="*/ 398 h 898"/>
              <a:gd name="T18" fmla="*/ 621 w 898"/>
              <a:gd name="T19" fmla="*/ 758 h 898"/>
              <a:gd name="T20" fmla="*/ 589 w 898"/>
              <a:gd name="T21" fmla="*/ 727 h 898"/>
              <a:gd name="T22" fmla="*/ 589 w 898"/>
              <a:gd name="T23" fmla="*/ 680 h 898"/>
              <a:gd name="T24" fmla="*/ 621 w 898"/>
              <a:gd name="T25" fmla="*/ 648 h 898"/>
              <a:gd name="T26" fmla="*/ 667 w 898"/>
              <a:gd name="T27" fmla="*/ 648 h 898"/>
              <a:gd name="T28" fmla="*/ 699 w 898"/>
              <a:gd name="T29" fmla="*/ 680 h 898"/>
              <a:gd name="T30" fmla="*/ 699 w 898"/>
              <a:gd name="T31" fmla="*/ 727 h 898"/>
              <a:gd name="T32" fmla="*/ 667 w 898"/>
              <a:gd name="T33" fmla="*/ 758 h 898"/>
              <a:gd name="T34" fmla="*/ 536 w 898"/>
              <a:gd name="T35" fmla="*/ 294 h 898"/>
              <a:gd name="T36" fmla="*/ 479 w 898"/>
              <a:gd name="T37" fmla="*/ 546 h 898"/>
              <a:gd name="T38" fmla="*/ 461 w 898"/>
              <a:gd name="T39" fmla="*/ 558 h 898"/>
              <a:gd name="T40" fmla="*/ 450 w 898"/>
              <a:gd name="T41" fmla="*/ 299 h 898"/>
              <a:gd name="T42" fmla="*/ 390 w 898"/>
              <a:gd name="T43" fmla="*/ 287 h 898"/>
              <a:gd name="T44" fmla="*/ 398 w 898"/>
              <a:gd name="T45" fmla="*/ 211 h 898"/>
              <a:gd name="T46" fmla="*/ 454 w 898"/>
              <a:gd name="T47" fmla="*/ 118 h 898"/>
              <a:gd name="T48" fmla="*/ 475 w 898"/>
              <a:gd name="T49" fmla="*/ 118 h 898"/>
              <a:gd name="T50" fmla="*/ 530 w 898"/>
              <a:gd name="T51" fmla="*/ 211 h 898"/>
              <a:gd name="T52" fmla="*/ 465 w 898"/>
              <a:gd name="T53" fmla="*/ 763 h 898"/>
              <a:gd name="T54" fmla="*/ 422 w 898"/>
              <a:gd name="T55" fmla="*/ 745 h 898"/>
              <a:gd name="T56" fmla="*/ 405 w 898"/>
              <a:gd name="T57" fmla="*/ 703 h 898"/>
              <a:gd name="T58" fmla="*/ 422 w 898"/>
              <a:gd name="T59" fmla="*/ 661 h 898"/>
              <a:gd name="T60" fmla="*/ 465 w 898"/>
              <a:gd name="T61" fmla="*/ 643 h 898"/>
              <a:gd name="T62" fmla="*/ 506 w 898"/>
              <a:gd name="T63" fmla="*/ 661 h 898"/>
              <a:gd name="T64" fmla="*/ 525 w 898"/>
              <a:gd name="T65" fmla="*/ 703 h 898"/>
              <a:gd name="T66" fmla="*/ 506 w 898"/>
              <a:gd name="T67" fmla="*/ 745 h 898"/>
              <a:gd name="T68" fmla="*/ 465 w 898"/>
              <a:gd name="T69" fmla="*/ 763 h 898"/>
              <a:gd name="T70" fmla="*/ 318 w 898"/>
              <a:gd name="T71" fmla="*/ 419 h 898"/>
              <a:gd name="T72" fmla="*/ 263 w 898"/>
              <a:gd name="T73" fmla="*/ 556 h 898"/>
              <a:gd name="T74" fmla="*/ 242 w 898"/>
              <a:gd name="T75" fmla="*/ 551 h 898"/>
              <a:gd name="T76" fmla="*/ 186 w 898"/>
              <a:gd name="T77" fmla="*/ 417 h 898"/>
              <a:gd name="T78" fmla="*/ 181 w 898"/>
              <a:gd name="T79" fmla="*/ 339 h 898"/>
              <a:gd name="T80" fmla="*/ 240 w 898"/>
              <a:gd name="T81" fmla="*/ 129 h 898"/>
              <a:gd name="T82" fmla="*/ 255 w 898"/>
              <a:gd name="T83" fmla="*/ 114 h 898"/>
              <a:gd name="T84" fmla="*/ 270 w 898"/>
              <a:gd name="T85" fmla="*/ 129 h 898"/>
              <a:gd name="T86" fmla="*/ 329 w 898"/>
              <a:gd name="T87" fmla="*/ 339 h 898"/>
              <a:gd name="T88" fmla="*/ 231 w 898"/>
              <a:gd name="T89" fmla="*/ 758 h 898"/>
              <a:gd name="T90" fmla="*/ 200 w 898"/>
              <a:gd name="T91" fmla="*/ 727 h 898"/>
              <a:gd name="T92" fmla="*/ 200 w 898"/>
              <a:gd name="T93" fmla="*/ 680 h 898"/>
              <a:gd name="T94" fmla="*/ 231 w 898"/>
              <a:gd name="T95" fmla="*/ 648 h 898"/>
              <a:gd name="T96" fmla="*/ 278 w 898"/>
              <a:gd name="T97" fmla="*/ 648 h 898"/>
              <a:gd name="T98" fmla="*/ 311 w 898"/>
              <a:gd name="T99" fmla="*/ 680 h 898"/>
              <a:gd name="T100" fmla="*/ 311 w 898"/>
              <a:gd name="T101" fmla="*/ 727 h 898"/>
              <a:gd name="T102" fmla="*/ 278 w 898"/>
              <a:gd name="T103" fmla="*/ 758 h 898"/>
              <a:gd name="T104" fmla="*/ 10 w 898"/>
              <a:gd name="T105" fmla="*/ 2 h 898"/>
              <a:gd name="T106" fmla="*/ 1 w 898"/>
              <a:gd name="T107" fmla="*/ 886 h 898"/>
              <a:gd name="T108" fmla="*/ 883 w 898"/>
              <a:gd name="T109" fmla="*/ 898 h 898"/>
              <a:gd name="T110" fmla="*/ 898 w 898"/>
              <a:gd name="T111" fmla="*/ 883 h 898"/>
              <a:gd name="T112" fmla="*/ 886 w 898"/>
              <a:gd name="T113" fmla="*/ 0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8" h="898">
                <a:moveTo>
                  <a:pt x="718" y="464"/>
                </a:moveTo>
                <a:lnTo>
                  <a:pt x="718" y="467"/>
                </a:lnTo>
                <a:lnTo>
                  <a:pt x="717" y="470"/>
                </a:lnTo>
                <a:lnTo>
                  <a:pt x="716" y="472"/>
                </a:lnTo>
                <a:lnTo>
                  <a:pt x="714" y="474"/>
                </a:lnTo>
                <a:lnTo>
                  <a:pt x="712" y="477"/>
                </a:lnTo>
                <a:lnTo>
                  <a:pt x="710" y="478"/>
                </a:lnTo>
                <a:lnTo>
                  <a:pt x="706" y="479"/>
                </a:lnTo>
                <a:lnTo>
                  <a:pt x="703" y="479"/>
                </a:lnTo>
                <a:lnTo>
                  <a:pt x="658" y="479"/>
                </a:lnTo>
                <a:lnTo>
                  <a:pt x="658" y="543"/>
                </a:lnTo>
                <a:lnTo>
                  <a:pt x="658" y="546"/>
                </a:lnTo>
                <a:lnTo>
                  <a:pt x="657" y="549"/>
                </a:lnTo>
                <a:lnTo>
                  <a:pt x="656" y="551"/>
                </a:lnTo>
                <a:lnTo>
                  <a:pt x="654" y="554"/>
                </a:lnTo>
                <a:lnTo>
                  <a:pt x="652" y="556"/>
                </a:lnTo>
                <a:lnTo>
                  <a:pt x="650" y="557"/>
                </a:lnTo>
                <a:lnTo>
                  <a:pt x="647" y="558"/>
                </a:lnTo>
                <a:lnTo>
                  <a:pt x="643" y="558"/>
                </a:lnTo>
                <a:lnTo>
                  <a:pt x="641" y="558"/>
                </a:lnTo>
                <a:lnTo>
                  <a:pt x="638" y="557"/>
                </a:lnTo>
                <a:lnTo>
                  <a:pt x="636" y="556"/>
                </a:lnTo>
                <a:lnTo>
                  <a:pt x="634" y="554"/>
                </a:lnTo>
                <a:lnTo>
                  <a:pt x="632" y="551"/>
                </a:lnTo>
                <a:lnTo>
                  <a:pt x="631" y="549"/>
                </a:lnTo>
                <a:lnTo>
                  <a:pt x="629" y="546"/>
                </a:lnTo>
                <a:lnTo>
                  <a:pt x="628" y="543"/>
                </a:lnTo>
                <a:lnTo>
                  <a:pt x="628" y="479"/>
                </a:lnTo>
                <a:lnTo>
                  <a:pt x="583" y="479"/>
                </a:lnTo>
                <a:lnTo>
                  <a:pt x="581" y="479"/>
                </a:lnTo>
                <a:lnTo>
                  <a:pt x="578" y="478"/>
                </a:lnTo>
                <a:lnTo>
                  <a:pt x="576" y="477"/>
                </a:lnTo>
                <a:lnTo>
                  <a:pt x="574" y="474"/>
                </a:lnTo>
                <a:lnTo>
                  <a:pt x="572" y="472"/>
                </a:lnTo>
                <a:lnTo>
                  <a:pt x="571" y="470"/>
                </a:lnTo>
                <a:lnTo>
                  <a:pt x="570" y="467"/>
                </a:lnTo>
                <a:lnTo>
                  <a:pt x="570" y="464"/>
                </a:lnTo>
                <a:lnTo>
                  <a:pt x="570" y="404"/>
                </a:lnTo>
                <a:lnTo>
                  <a:pt x="570" y="402"/>
                </a:lnTo>
                <a:lnTo>
                  <a:pt x="571" y="398"/>
                </a:lnTo>
                <a:lnTo>
                  <a:pt x="572" y="396"/>
                </a:lnTo>
                <a:lnTo>
                  <a:pt x="574" y="394"/>
                </a:lnTo>
                <a:lnTo>
                  <a:pt x="576" y="392"/>
                </a:lnTo>
                <a:lnTo>
                  <a:pt x="578" y="391"/>
                </a:lnTo>
                <a:lnTo>
                  <a:pt x="581" y="390"/>
                </a:lnTo>
                <a:lnTo>
                  <a:pt x="583" y="389"/>
                </a:lnTo>
                <a:lnTo>
                  <a:pt x="628" y="389"/>
                </a:lnTo>
                <a:lnTo>
                  <a:pt x="628" y="129"/>
                </a:lnTo>
                <a:lnTo>
                  <a:pt x="629" y="126"/>
                </a:lnTo>
                <a:lnTo>
                  <a:pt x="631" y="123"/>
                </a:lnTo>
                <a:lnTo>
                  <a:pt x="632" y="121"/>
                </a:lnTo>
                <a:lnTo>
                  <a:pt x="634" y="118"/>
                </a:lnTo>
                <a:lnTo>
                  <a:pt x="636" y="117"/>
                </a:lnTo>
                <a:lnTo>
                  <a:pt x="638" y="115"/>
                </a:lnTo>
                <a:lnTo>
                  <a:pt x="641" y="114"/>
                </a:lnTo>
                <a:lnTo>
                  <a:pt x="643" y="114"/>
                </a:lnTo>
                <a:lnTo>
                  <a:pt x="647" y="114"/>
                </a:lnTo>
                <a:lnTo>
                  <a:pt x="650" y="115"/>
                </a:lnTo>
                <a:lnTo>
                  <a:pt x="652" y="117"/>
                </a:lnTo>
                <a:lnTo>
                  <a:pt x="654" y="118"/>
                </a:lnTo>
                <a:lnTo>
                  <a:pt x="656" y="121"/>
                </a:lnTo>
                <a:lnTo>
                  <a:pt x="657" y="123"/>
                </a:lnTo>
                <a:lnTo>
                  <a:pt x="658" y="127"/>
                </a:lnTo>
                <a:lnTo>
                  <a:pt x="658" y="129"/>
                </a:lnTo>
                <a:lnTo>
                  <a:pt x="658" y="389"/>
                </a:lnTo>
                <a:lnTo>
                  <a:pt x="703" y="389"/>
                </a:lnTo>
                <a:lnTo>
                  <a:pt x="706" y="390"/>
                </a:lnTo>
                <a:lnTo>
                  <a:pt x="710" y="391"/>
                </a:lnTo>
                <a:lnTo>
                  <a:pt x="712" y="392"/>
                </a:lnTo>
                <a:lnTo>
                  <a:pt x="714" y="394"/>
                </a:lnTo>
                <a:lnTo>
                  <a:pt x="716" y="396"/>
                </a:lnTo>
                <a:lnTo>
                  <a:pt x="717" y="398"/>
                </a:lnTo>
                <a:lnTo>
                  <a:pt x="718" y="402"/>
                </a:lnTo>
                <a:lnTo>
                  <a:pt x="718" y="404"/>
                </a:lnTo>
                <a:lnTo>
                  <a:pt x="718" y="464"/>
                </a:lnTo>
                <a:close/>
                <a:moveTo>
                  <a:pt x="643" y="763"/>
                </a:moveTo>
                <a:lnTo>
                  <a:pt x="638" y="762"/>
                </a:lnTo>
                <a:lnTo>
                  <a:pt x="632" y="762"/>
                </a:lnTo>
                <a:lnTo>
                  <a:pt x="626" y="760"/>
                </a:lnTo>
                <a:lnTo>
                  <a:pt x="621" y="758"/>
                </a:lnTo>
                <a:lnTo>
                  <a:pt x="616" y="756"/>
                </a:lnTo>
                <a:lnTo>
                  <a:pt x="610" y="753"/>
                </a:lnTo>
                <a:lnTo>
                  <a:pt x="606" y="749"/>
                </a:lnTo>
                <a:lnTo>
                  <a:pt x="602" y="745"/>
                </a:lnTo>
                <a:lnTo>
                  <a:pt x="597" y="741"/>
                </a:lnTo>
                <a:lnTo>
                  <a:pt x="594" y="737"/>
                </a:lnTo>
                <a:lnTo>
                  <a:pt x="591" y="731"/>
                </a:lnTo>
                <a:lnTo>
                  <a:pt x="589" y="727"/>
                </a:lnTo>
                <a:lnTo>
                  <a:pt x="587" y="720"/>
                </a:lnTo>
                <a:lnTo>
                  <a:pt x="586" y="715"/>
                </a:lnTo>
                <a:lnTo>
                  <a:pt x="584" y="710"/>
                </a:lnTo>
                <a:lnTo>
                  <a:pt x="583" y="703"/>
                </a:lnTo>
                <a:lnTo>
                  <a:pt x="584" y="697"/>
                </a:lnTo>
                <a:lnTo>
                  <a:pt x="586" y="692"/>
                </a:lnTo>
                <a:lnTo>
                  <a:pt x="587" y="685"/>
                </a:lnTo>
                <a:lnTo>
                  <a:pt x="589" y="680"/>
                </a:lnTo>
                <a:lnTo>
                  <a:pt x="591" y="674"/>
                </a:lnTo>
                <a:lnTo>
                  <a:pt x="594" y="670"/>
                </a:lnTo>
                <a:lnTo>
                  <a:pt x="597" y="665"/>
                </a:lnTo>
                <a:lnTo>
                  <a:pt x="602" y="661"/>
                </a:lnTo>
                <a:lnTo>
                  <a:pt x="606" y="657"/>
                </a:lnTo>
                <a:lnTo>
                  <a:pt x="610" y="653"/>
                </a:lnTo>
                <a:lnTo>
                  <a:pt x="616" y="651"/>
                </a:lnTo>
                <a:lnTo>
                  <a:pt x="621" y="648"/>
                </a:lnTo>
                <a:lnTo>
                  <a:pt x="626" y="646"/>
                </a:lnTo>
                <a:lnTo>
                  <a:pt x="632" y="645"/>
                </a:lnTo>
                <a:lnTo>
                  <a:pt x="638" y="643"/>
                </a:lnTo>
                <a:lnTo>
                  <a:pt x="643" y="643"/>
                </a:lnTo>
                <a:lnTo>
                  <a:pt x="650" y="643"/>
                </a:lnTo>
                <a:lnTo>
                  <a:pt x="656" y="645"/>
                </a:lnTo>
                <a:lnTo>
                  <a:pt x="662" y="646"/>
                </a:lnTo>
                <a:lnTo>
                  <a:pt x="667" y="648"/>
                </a:lnTo>
                <a:lnTo>
                  <a:pt x="672" y="651"/>
                </a:lnTo>
                <a:lnTo>
                  <a:pt x="678" y="653"/>
                </a:lnTo>
                <a:lnTo>
                  <a:pt x="682" y="657"/>
                </a:lnTo>
                <a:lnTo>
                  <a:pt x="686" y="661"/>
                </a:lnTo>
                <a:lnTo>
                  <a:pt x="690" y="665"/>
                </a:lnTo>
                <a:lnTo>
                  <a:pt x="694" y="670"/>
                </a:lnTo>
                <a:lnTo>
                  <a:pt x="697" y="674"/>
                </a:lnTo>
                <a:lnTo>
                  <a:pt x="699" y="680"/>
                </a:lnTo>
                <a:lnTo>
                  <a:pt x="701" y="685"/>
                </a:lnTo>
                <a:lnTo>
                  <a:pt x="702" y="692"/>
                </a:lnTo>
                <a:lnTo>
                  <a:pt x="703" y="697"/>
                </a:lnTo>
                <a:lnTo>
                  <a:pt x="703" y="703"/>
                </a:lnTo>
                <a:lnTo>
                  <a:pt x="703" y="710"/>
                </a:lnTo>
                <a:lnTo>
                  <a:pt x="702" y="715"/>
                </a:lnTo>
                <a:lnTo>
                  <a:pt x="701" y="720"/>
                </a:lnTo>
                <a:lnTo>
                  <a:pt x="699" y="727"/>
                </a:lnTo>
                <a:lnTo>
                  <a:pt x="697" y="731"/>
                </a:lnTo>
                <a:lnTo>
                  <a:pt x="694" y="737"/>
                </a:lnTo>
                <a:lnTo>
                  <a:pt x="690" y="741"/>
                </a:lnTo>
                <a:lnTo>
                  <a:pt x="686" y="745"/>
                </a:lnTo>
                <a:lnTo>
                  <a:pt x="682" y="749"/>
                </a:lnTo>
                <a:lnTo>
                  <a:pt x="678" y="753"/>
                </a:lnTo>
                <a:lnTo>
                  <a:pt x="672" y="756"/>
                </a:lnTo>
                <a:lnTo>
                  <a:pt x="667" y="758"/>
                </a:lnTo>
                <a:lnTo>
                  <a:pt x="662" y="760"/>
                </a:lnTo>
                <a:lnTo>
                  <a:pt x="656" y="762"/>
                </a:lnTo>
                <a:lnTo>
                  <a:pt x="650" y="762"/>
                </a:lnTo>
                <a:lnTo>
                  <a:pt x="643" y="763"/>
                </a:lnTo>
                <a:close/>
                <a:moveTo>
                  <a:pt x="540" y="284"/>
                </a:moveTo>
                <a:lnTo>
                  <a:pt x="538" y="287"/>
                </a:lnTo>
                <a:lnTo>
                  <a:pt x="537" y="290"/>
                </a:lnTo>
                <a:lnTo>
                  <a:pt x="536" y="294"/>
                </a:lnTo>
                <a:lnTo>
                  <a:pt x="534" y="296"/>
                </a:lnTo>
                <a:lnTo>
                  <a:pt x="532" y="297"/>
                </a:lnTo>
                <a:lnTo>
                  <a:pt x="530" y="298"/>
                </a:lnTo>
                <a:lnTo>
                  <a:pt x="527" y="299"/>
                </a:lnTo>
                <a:lnTo>
                  <a:pt x="525" y="299"/>
                </a:lnTo>
                <a:lnTo>
                  <a:pt x="480" y="299"/>
                </a:lnTo>
                <a:lnTo>
                  <a:pt x="480" y="543"/>
                </a:lnTo>
                <a:lnTo>
                  <a:pt x="479" y="546"/>
                </a:lnTo>
                <a:lnTo>
                  <a:pt x="479" y="549"/>
                </a:lnTo>
                <a:lnTo>
                  <a:pt x="476" y="551"/>
                </a:lnTo>
                <a:lnTo>
                  <a:pt x="475" y="554"/>
                </a:lnTo>
                <a:lnTo>
                  <a:pt x="472" y="556"/>
                </a:lnTo>
                <a:lnTo>
                  <a:pt x="470" y="557"/>
                </a:lnTo>
                <a:lnTo>
                  <a:pt x="467" y="558"/>
                </a:lnTo>
                <a:lnTo>
                  <a:pt x="465" y="558"/>
                </a:lnTo>
                <a:lnTo>
                  <a:pt x="461" y="558"/>
                </a:lnTo>
                <a:lnTo>
                  <a:pt x="458" y="557"/>
                </a:lnTo>
                <a:lnTo>
                  <a:pt x="456" y="556"/>
                </a:lnTo>
                <a:lnTo>
                  <a:pt x="454" y="554"/>
                </a:lnTo>
                <a:lnTo>
                  <a:pt x="452" y="551"/>
                </a:lnTo>
                <a:lnTo>
                  <a:pt x="451" y="549"/>
                </a:lnTo>
                <a:lnTo>
                  <a:pt x="450" y="546"/>
                </a:lnTo>
                <a:lnTo>
                  <a:pt x="450" y="543"/>
                </a:lnTo>
                <a:lnTo>
                  <a:pt x="450" y="299"/>
                </a:lnTo>
                <a:lnTo>
                  <a:pt x="405" y="299"/>
                </a:lnTo>
                <a:lnTo>
                  <a:pt x="402" y="299"/>
                </a:lnTo>
                <a:lnTo>
                  <a:pt x="398" y="298"/>
                </a:lnTo>
                <a:lnTo>
                  <a:pt x="396" y="297"/>
                </a:lnTo>
                <a:lnTo>
                  <a:pt x="394" y="296"/>
                </a:lnTo>
                <a:lnTo>
                  <a:pt x="392" y="294"/>
                </a:lnTo>
                <a:lnTo>
                  <a:pt x="391" y="290"/>
                </a:lnTo>
                <a:lnTo>
                  <a:pt x="390" y="287"/>
                </a:lnTo>
                <a:lnTo>
                  <a:pt x="390" y="284"/>
                </a:lnTo>
                <a:lnTo>
                  <a:pt x="390" y="225"/>
                </a:lnTo>
                <a:lnTo>
                  <a:pt x="390" y="222"/>
                </a:lnTo>
                <a:lnTo>
                  <a:pt x="391" y="219"/>
                </a:lnTo>
                <a:lnTo>
                  <a:pt x="392" y="217"/>
                </a:lnTo>
                <a:lnTo>
                  <a:pt x="394" y="214"/>
                </a:lnTo>
                <a:lnTo>
                  <a:pt x="396" y="212"/>
                </a:lnTo>
                <a:lnTo>
                  <a:pt x="398" y="211"/>
                </a:lnTo>
                <a:lnTo>
                  <a:pt x="402" y="210"/>
                </a:lnTo>
                <a:lnTo>
                  <a:pt x="405" y="210"/>
                </a:lnTo>
                <a:lnTo>
                  <a:pt x="450" y="210"/>
                </a:lnTo>
                <a:lnTo>
                  <a:pt x="450" y="129"/>
                </a:lnTo>
                <a:lnTo>
                  <a:pt x="450" y="126"/>
                </a:lnTo>
                <a:lnTo>
                  <a:pt x="451" y="123"/>
                </a:lnTo>
                <a:lnTo>
                  <a:pt x="452" y="121"/>
                </a:lnTo>
                <a:lnTo>
                  <a:pt x="454" y="118"/>
                </a:lnTo>
                <a:lnTo>
                  <a:pt x="456" y="117"/>
                </a:lnTo>
                <a:lnTo>
                  <a:pt x="458" y="115"/>
                </a:lnTo>
                <a:lnTo>
                  <a:pt x="461" y="114"/>
                </a:lnTo>
                <a:lnTo>
                  <a:pt x="465" y="114"/>
                </a:lnTo>
                <a:lnTo>
                  <a:pt x="467" y="114"/>
                </a:lnTo>
                <a:lnTo>
                  <a:pt x="470" y="115"/>
                </a:lnTo>
                <a:lnTo>
                  <a:pt x="472" y="117"/>
                </a:lnTo>
                <a:lnTo>
                  <a:pt x="475" y="118"/>
                </a:lnTo>
                <a:lnTo>
                  <a:pt x="476" y="121"/>
                </a:lnTo>
                <a:lnTo>
                  <a:pt x="479" y="123"/>
                </a:lnTo>
                <a:lnTo>
                  <a:pt x="479" y="127"/>
                </a:lnTo>
                <a:lnTo>
                  <a:pt x="480" y="129"/>
                </a:lnTo>
                <a:lnTo>
                  <a:pt x="480" y="210"/>
                </a:lnTo>
                <a:lnTo>
                  <a:pt x="525" y="210"/>
                </a:lnTo>
                <a:lnTo>
                  <a:pt x="527" y="210"/>
                </a:lnTo>
                <a:lnTo>
                  <a:pt x="530" y="211"/>
                </a:lnTo>
                <a:lnTo>
                  <a:pt x="532" y="212"/>
                </a:lnTo>
                <a:lnTo>
                  <a:pt x="534" y="214"/>
                </a:lnTo>
                <a:lnTo>
                  <a:pt x="536" y="217"/>
                </a:lnTo>
                <a:lnTo>
                  <a:pt x="537" y="219"/>
                </a:lnTo>
                <a:lnTo>
                  <a:pt x="538" y="222"/>
                </a:lnTo>
                <a:lnTo>
                  <a:pt x="540" y="225"/>
                </a:lnTo>
                <a:lnTo>
                  <a:pt x="540" y="284"/>
                </a:lnTo>
                <a:close/>
                <a:moveTo>
                  <a:pt x="465" y="763"/>
                </a:moveTo>
                <a:lnTo>
                  <a:pt x="458" y="762"/>
                </a:lnTo>
                <a:lnTo>
                  <a:pt x="452" y="762"/>
                </a:lnTo>
                <a:lnTo>
                  <a:pt x="446" y="760"/>
                </a:lnTo>
                <a:lnTo>
                  <a:pt x="441" y="758"/>
                </a:lnTo>
                <a:lnTo>
                  <a:pt x="436" y="756"/>
                </a:lnTo>
                <a:lnTo>
                  <a:pt x="430" y="753"/>
                </a:lnTo>
                <a:lnTo>
                  <a:pt x="426" y="749"/>
                </a:lnTo>
                <a:lnTo>
                  <a:pt x="422" y="745"/>
                </a:lnTo>
                <a:lnTo>
                  <a:pt x="419" y="741"/>
                </a:lnTo>
                <a:lnTo>
                  <a:pt x="414" y="737"/>
                </a:lnTo>
                <a:lnTo>
                  <a:pt x="412" y="731"/>
                </a:lnTo>
                <a:lnTo>
                  <a:pt x="409" y="727"/>
                </a:lnTo>
                <a:lnTo>
                  <a:pt x="407" y="720"/>
                </a:lnTo>
                <a:lnTo>
                  <a:pt x="406" y="715"/>
                </a:lnTo>
                <a:lnTo>
                  <a:pt x="405" y="710"/>
                </a:lnTo>
                <a:lnTo>
                  <a:pt x="405" y="703"/>
                </a:lnTo>
                <a:lnTo>
                  <a:pt x="405" y="697"/>
                </a:lnTo>
                <a:lnTo>
                  <a:pt x="406" y="692"/>
                </a:lnTo>
                <a:lnTo>
                  <a:pt x="407" y="685"/>
                </a:lnTo>
                <a:lnTo>
                  <a:pt x="409" y="680"/>
                </a:lnTo>
                <a:lnTo>
                  <a:pt x="412" y="674"/>
                </a:lnTo>
                <a:lnTo>
                  <a:pt x="414" y="670"/>
                </a:lnTo>
                <a:lnTo>
                  <a:pt x="419" y="665"/>
                </a:lnTo>
                <a:lnTo>
                  <a:pt x="422" y="661"/>
                </a:lnTo>
                <a:lnTo>
                  <a:pt x="426" y="657"/>
                </a:lnTo>
                <a:lnTo>
                  <a:pt x="430" y="653"/>
                </a:lnTo>
                <a:lnTo>
                  <a:pt x="436" y="651"/>
                </a:lnTo>
                <a:lnTo>
                  <a:pt x="441" y="648"/>
                </a:lnTo>
                <a:lnTo>
                  <a:pt x="446" y="646"/>
                </a:lnTo>
                <a:lnTo>
                  <a:pt x="452" y="645"/>
                </a:lnTo>
                <a:lnTo>
                  <a:pt x="458" y="643"/>
                </a:lnTo>
                <a:lnTo>
                  <a:pt x="465" y="643"/>
                </a:lnTo>
                <a:lnTo>
                  <a:pt x="470" y="643"/>
                </a:lnTo>
                <a:lnTo>
                  <a:pt x="476" y="645"/>
                </a:lnTo>
                <a:lnTo>
                  <a:pt x="482" y="646"/>
                </a:lnTo>
                <a:lnTo>
                  <a:pt x="487" y="648"/>
                </a:lnTo>
                <a:lnTo>
                  <a:pt x="492" y="651"/>
                </a:lnTo>
                <a:lnTo>
                  <a:pt x="498" y="653"/>
                </a:lnTo>
                <a:lnTo>
                  <a:pt x="502" y="657"/>
                </a:lnTo>
                <a:lnTo>
                  <a:pt x="506" y="661"/>
                </a:lnTo>
                <a:lnTo>
                  <a:pt x="511" y="665"/>
                </a:lnTo>
                <a:lnTo>
                  <a:pt x="514" y="670"/>
                </a:lnTo>
                <a:lnTo>
                  <a:pt x="517" y="674"/>
                </a:lnTo>
                <a:lnTo>
                  <a:pt x="519" y="680"/>
                </a:lnTo>
                <a:lnTo>
                  <a:pt x="521" y="685"/>
                </a:lnTo>
                <a:lnTo>
                  <a:pt x="522" y="692"/>
                </a:lnTo>
                <a:lnTo>
                  <a:pt x="524" y="697"/>
                </a:lnTo>
                <a:lnTo>
                  <a:pt x="525" y="703"/>
                </a:lnTo>
                <a:lnTo>
                  <a:pt x="524" y="710"/>
                </a:lnTo>
                <a:lnTo>
                  <a:pt x="522" y="715"/>
                </a:lnTo>
                <a:lnTo>
                  <a:pt x="521" y="720"/>
                </a:lnTo>
                <a:lnTo>
                  <a:pt x="519" y="727"/>
                </a:lnTo>
                <a:lnTo>
                  <a:pt x="517" y="731"/>
                </a:lnTo>
                <a:lnTo>
                  <a:pt x="514" y="737"/>
                </a:lnTo>
                <a:lnTo>
                  <a:pt x="511" y="741"/>
                </a:lnTo>
                <a:lnTo>
                  <a:pt x="506" y="745"/>
                </a:lnTo>
                <a:lnTo>
                  <a:pt x="502" y="749"/>
                </a:lnTo>
                <a:lnTo>
                  <a:pt x="498" y="753"/>
                </a:lnTo>
                <a:lnTo>
                  <a:pt x="492" y="756"/>
                </a:lnTo>
                <a:lnTo>
                  <a:pt x="487" y="758"/>
                </a:lnTo>
                <a:lnTo>
                  <a:pt x="482" y="760"/>
                </a:lnTo>
                <a:lnTo>
                  <a:pt x="476" y="762"/>
                </a:lnTo>
                <a:lnTo>
                  <a:pt x="470" y="762"/>
                </a:lnTo>
                <a:lnTo>
                  <a:pt x="465" y="763"/>
                </a:lnTo>
                <a:close/>
                <a:moveTo>
                  <a:pt x="330" y="404"/>
                </a:moveTo>
                <a:lnTo>
                  <a:pt x="330" y="407"/>
                </a:lnTo>
                <a:lnTo>
                  <a:pt x="329" y="410"/>
                </a:lnTo>
                <a:lnTo>
                  <a:pt x="328" y="412"/>
                </a:lnTo>
                <a:lnTo>
                  <a:pt x="326" y="414"/>
                </a:lnTo>
                <a:lnTo>
                  <a:pt x="323" y="417"/>
                </a:lnTo>
                <a:lnTo>
                  <a:pt x="320" y="418"/>
                </a:lnTo>
                <a:lnTo>
                  <a:pt x="318" y="419"/>
                </a:lnTo>
                <a:lnTo>
                  <a:pt x="315" y="419"/>
                </a:lnTo>
                <a:lnTo>
                  <a:pt x="270" y="419"/>
                </a:lnTo>
                <a:lnTo>
                  <a:pt x="270" y="543"/>
                </a:lnTo>
                <a:lnTo>
                  <a:pt x="270" y="546"/>
                </a:lnTo>
                <a:lnTo>
                  <a:pt x="269" y="549"/>
                </a:lnTo>
                <a:lnTo>
                  <a:pt x="268" y="551"/>
                </a:lnTo>
                <a:lnTo>
                  <a:pt x="266" y="554"/>
                </a:lnTo>
                <a:lnTo>
                  <a:pt x="263" y="556"/>
                </a:lnTo>
                <a:lnTo>
                  <a:pt x="260" y="557"/>
                </a:lnTo>
                <a:lnTo>
                  <a:pt x="258" y="558"/>
                </a:lnTo>
                <a:lnTo>
                  <a:pt x="255" y="558"/>
                </a:lnTo>
                <a:lnTo>
                  <a:pt x="252" y="558"/>
                </a:lnTo>
                <a:lnTo>
                  <a:pt x="250" y="557"/>
                </a:lnTo>
                <a:lnTo>
                  <a:pt x="246" y="556"/>
                </a:lnTo>
                <a:lnTo>
                  <a:pt x="244" y="554"/>
                </a:lnTo>
                <a:lnTo>
                  <a:pt x="242" y="551"/>
                </a:lnTo>
                <a:lnTo>
                  <a:pt x="241" y="549"/>
                </a:lnTo>
                <a:lnTo>
                  <a:pt x="240" y="546"/>
                </a:lnTo>
                <a:lnTo>
                  <a:pt x="240" y="543"/>
                </a:lnTo>
                <a:lnTo>
                  <a:pt x="240" y="419"/>
                </a:lnTo>
                <a:lnTo>
                  <a:pt x="195" y="419"/>
                </a:lnTo>
                <a:lnTo>
                  <a:pt x="192" y="419"/>
                </a:lnTo>
                <a:lnTo>
                  <a:pt x="190" y="418"/>
                </a:lnTo>
                <a:lnTo>
                  <a:pt x="186" y="417"/>
                </a:lnTo>
                <a:lnTo>
                  <a:pt x="184" y="414"/>
                </a:lnTo>
                <a:lnTo>
                  <a:pt x="183" y="412"/>
                </a:lnTo>
                <a:lnTo>
                  <a:pt x="181" y="410"/>
                </a:lnTo>
                <a:lnTo>
                  <a:pt x="180" y="407"/>
                </a:lnTo>
                <a:lnTo>
                  <a:pt x="180" y="404"/>
                </a:lnTo>
                <a:lnTo>
                  <a:pt x="180" y="344"/>
                </a:lnTo>
                <a:lnTo>
                  <a:pt x="180" y="342"/>
                </a:lnTo>
                <a:lnTo>
                  <a:pt x="181" y="339"/>
                </a:lnTo>
                <a:lnTo>
                  <a:pt x="183" y="336"/>
                </a:lnTo>
                <a:lnTo>
                  <a:pt x="184" y="334"/>
                </a:lnTo>
                <a:lnTo>
                  <a:pt x="186" y="332"/>
                </a:lnTo>
                <a:lnTo>
                  <a:pt x="190" y="331"/>
                </a:lnTo>
                <a:lnTo>
                  <a:pt x="192" y="330"/>
                </a:lnTo>
                <a:lnTo>
                  <a:pt x="195" y="329"/>
                </a:lnTo>
                <a:lnTo>
                  <a:pt x="240" y="329"/>
                </a:lnTo>
                <a:lnTo>
                  <a:pt x="240" y="129"/>
                </a:lnTo>
                <a:lnTo>
                  <a:pt x="240" y="126"/>
                </a:lnTo>
                <a:lnTo>
                  <a:pt x="241" y="123"/>
                </a:lnTo>
                <a:lnTo>
                  <a:pt x="242" y="121"/>
                </a:lnTo>
                <a:lnTo>
                  <a:pt x="244" y="118"/>
                </a:lnTo>
                <a:lnTo>
                  <a:pt x="246" y="117"/>
                </a:lnTo>
                <a:lnTo>
                  <a:pt x="250" y="115"/>
                </a:lnTo>
                <a:lnTo>
                  <a:pt x="252" y="114"/>
                </a:lnTo>
                <a:lnTo>
                  <a:pt x="255" y="114"/>
                </a:lnTo>
                <a:lnTo>
                  <a:pt x="258" y="114"/>
                </a:lnTo>
                <a:lnTo>
                  <a:pt x="260" y="115"/>
                </a:lnTo>
                <a:lnTo>
                  <a:pt x="263" y="117"/>
                </a:lnTo>
                <a:lnTo>
                  <a:pt x="266" y="118"/>
                </a:lnTo>
                <a:lnTo>
                  <a:pt x="268" y="121"/>
                </a:lnTo>
                <a:lnTo>
                  <a:pt x="269" y="123"/>
                </a:lnTo>
                <a:lnTo>
                  <a:pt x="270" y="127"/>
                </a:lnTo>
                <a:lnTo>
                  <a:pt x="270" y="129"/>
                </a:lnTo>
                <a:lnTo>
                  <a:pt x="270" y="329"/>
                </a:lnTo>
                <a:lnTo>
                  <a:pt x="315" y="329"/>
                </a:lnTo>
                <a:lnTo>
                  <a:pt x="318" y="330"/>
                </a:lnTo>
                <a:lnTo>
                  <a:pt x="320" y="331"/>
                </a:lnTo>
                <a:lnTo>
                  <a:pt x="323" y="332"/>
                </a:lnTo>
                <a:lnTo>
                  <a:pt x="326" y="334"/>
                </a:lnTo>
                <a:lnTo>
                  <a:pt x="328" y="336"/>
                </a:lnTo>
                <a:lnTo>
                  <a:pt x="329" y="339"/>
                </a:lnTo>
                <a:lnTo>
                  <a:pt x="330" y="342"/>
                </a:lnTo>
                <a:lnTo>
                  <a:pt x="330" y="344"/>
                </a:lnTo>
                <a:lnTo>
                  <a:pt x="330" y="404"/>
                </a:lnTo>
                <a:close/>
                <a:moveTo>
                  <a:pt x="255" y="763"/>
                </a:moveTo>
                <a:lnTo>
                  <a:pt x="249" y="762"/>
                </a:lnTo>
                <a:lnTo>
                  <a:pt x="243" y="762"/>
                </a:lnTo>
                <a:lnTo>
                  <a:pt x="237" y="760"/>
                </a:lnTo>
                <a:lnTo>
                  <a:pt x="231" y="758"/>
                </a:lnTo>
                <a:lnTo>
                  <a:pt x="226" y="756"/>
                </a:lnTo>
                <a:lnTo>
                  <a:pt x="222" y="753"/>
                </a:lnTo>
                <a:lnTo>
                  <a:pt x="216" y="749"/>
                </a:lnTo>
                <a:lnTo>
                  <a:pt x="212" y="745"/>
                </a:lnTo>
                <a:lnTo>
                  <a:pt x="209" y="741"/>
                </a:lnTo>
                <a:lnTo>
                  <a:pt x="206" y="737"/>
                </a:lnTo>
                <a:lnTo>
                  <a:pt x="203" y="731"/>
                </a:lnTo>
                <a:lnTo>
                  <a:pt x="200" y="727"/>
                </a:lnTo>
                <a:lnTo>
                  <a:pt x="198" y="720"/>
                </a:lnTo>
                <a:lnTo>
                  <a:pt x="196" y="715"/>
                </a:lnTo>
                <a:lnTo>
                  <a:pt x="195" y="710"/>
                </a:lnTo>
                <a:lnTo>
                  <a:pt x="195" y="703"/>
                </a:lnTo>
                <a:lnTo>
                  <a:pt x="195" y="697"/>
                </a:lnTo>
                <a:lnTo>
                  <a:pt x="196" y="692"/>
                </a:lnTo>
                <a:lnTo>
                  <a:pt x="198" y="685"/>
                </a:lnTo>
                <a:lnTo>
                  <a:pt x="200" y="680"/>
                </a:lnTo>
                <a:lnTo>
                  <a:pt x="203" y="674"/>
                </a:lnTo>
                <a:lnTo>
                  <a:pt x="206" y="670"/>
                </a:lnTo>
                <a:lnTo>
                  <a:pt x="209" y="665"/>
                </a:lnTo>
                <a:lnTo>
                  <a:pt x="212" y="661"/>
                </a:lnTo>
                <a:lnTo>
                  <a:pt x="216" y="657"/>
                </a:lnTo>
                <a:lnTo>
                  <a:pt x="222" y="653"/>
                </a:lnTo>
                <a:lnTo>
                  <a:pt x="226" y="651"/>
                </a:lnTo>
                <a:lnTo>
                  <a:pt x="231" y="648"/>
                </a:lnTo>
                <a:lnTo>
                  <a:pt x="237" y="646"/>
                </a:lnTo>
                <a:lnTo>
                  <a:pt x="243" y="645"/>
                </a:lnTo>
                <a:lnTo>
                  <a:pt x="249" y="643"/>
                </a:lnTo>
                <a:lnTo>
                  <a:pt x="255" y="643"/>
                </a:lnTo>
                <a:lnTo>
                  <a:pt x="261" y="643"/>
                </a:lnTo>
                <a:lnTo>
                  <a:pt x="267" y="645"/>
                </a:lnTo>
                <a:lnTo>
                  <a:pt x="273" y="646"/>
                </a:lnTo>
                <a:lnTo>
                  <a:pt x="278" y="648"/>
                </a:lnTo>
                <a:lnTo>
                  <a:pt x="284" y="651"/>
                </a:lnTo>
                <a:lnTo>
                  <a:pt x="288" y="653"/>
                </a:lnTo>
                <a:lnTo>
                  <a:pt x="293" y="657"/>
                </a:lnTo>
                <a:lnTo>
                  <a:pt x="298" y="661"/>
                </a:lnTo>
                <a:lnTo>
                  <a:pt x="301" y="665"/>
                </a:lnTo>
                <a:lnTo>
                  <a:pt x="304" y="670"/>
                </a:lnTo>
                <a:lnTo>
                  <a:pt x="307" y="674"/>
                </a:lnTo>
                <a:lnTo>
                  <a:pt x="311" y="680"/>
                </a:lnTo>
                <a:lnTo>
                  <a:pt x="312" y="685"/>
                </a:lnTo>
                <a:lnTo>
                  <a:pt x="314" y="692"/>
                </a:lnTo>
                <a:lnTo>
                  <a:pt x="315" y="697"/>
                </a:lnTo>
                <a:lnTo>
                  <a:pt x="315" y="703"/>
                </a:lnTo>
                <a:lnTo>
                  <a:pt x="315" y="710"/>
                </a:lnTo>
                <a:lnTo>
                  <a:pt x="314" y="715"/>
                </a:lnTo>
                <a:lnTo>
                  <a:pt x="312" y="720"/>
                </a:lnTo>
                <a:lnTo>
                  <a:pt x="311" y="727"/>
                </a:lnTo>
                <a:lnTo>
                  <a:pt x="307" y="731"/>
                </a:lnTo>
                <a:lnTo>
                  <a:pt x="304" y="737"/>
                </a:lnTo>
                <a:lnTo>
                  <a:pt x="301" y="741"/>
                </a:lnTo>
                <a:lnTo>
                  <a:pt x="298" y="745"/>
                </a:lnTo>
                <a:lnTo>
                  <a:pt x="293" y="749"/>
                </a:lnTo>
                <a:lnTo>
                  <a:pt x="288" y="753"/>
                </a:lnTo>
                <a:lnTo>
                  <a:pt x="284" y="756"/>
                </a:lnTo>
                <a:lnTo>
                  <a:pt x="278" y="758"/>
                </a:lnTo>
                <a:lnTo>
                  <a:pt x="273" y="760"/>
                </a:lnTo>
                <a:lnTo>
                  <a:pt x="267" y="762"/>
                </a:lnTo>
                <a:lnTo>
                  <a:pt x="261" y="762"/>
                </a:lnTo>
                <a:lnTo>
                  <a:pt x="255" y="763"/>
                </a:lnTo>
                <a:close/>
                <a:moveTo>
                  <a:pt x="883" y="0"/>
                </a:moveTo>
                <a:lnTo>
                  <a:pt x="15" y="0"/>
                </a:lnTo>
                <a:lnTo>
                  <a:pt x="13" y="0"/>
                </a:lnTo>
                <a:lnTo>
                  <a:pt x="10" y="2"/>
                </a:lnTo>
                <a:lnTo>
                  <a:pt x="8" y="3"/>
                </a:lnTo>
                <a:lnTo>
                  <a:pt x="6" y="5"/>
                </a:lnTo>
                <a:lnTo>
                  <a:pt x="3" y="7"/>
                </a:lnTo>
                <a:lnTo>
                  <a:pt x="2" y="10"/>
                </a:lnTo>
                <a:lnTo>
                  <a:pt x="1" y="12"/>
                </a:lnTo>
                <a:lnTo>
                  <a:pt x="0" y="15"/>
                </a:lnTo>
                <a:lnTo>
                  <a:pt x="0" y="883"/>
                </a:lnTo>
                <a:lnTo>
                  <a:pt x="1" y="886"/>
                </a:lnTo>
                <a:lnTo>
                  <a:pt x="2" y="888"/>
                </a:lnTo>
                <a:lnTo>
                  <a:pt x="3" y="892"/>
                </a:lnTo>
                <a:lnTo>
                  <a:pt x="6" y="894"/>
                </a:lnTo>
                <a:lnTo>
                  <a:pt x="8" y="895"/>
                </a:lnTo>
                <a:lnTo>
                  <a:pt x="10" y="897"/>
                </a:lnTo>
                <a:lnTo>
                  <a:pt x="13" y="897"/>
                </a:lnTo>
                <a:lnTo>
                  <a:pt x="15" y="898"/>
                </a:lnTo>
                <a:lnTo>
                  <a:pt x="883" y="898"/>
                </a:lnTo>
                <a:lnTo>
                  <a:pt x="886" y="897"/>
                </a:lnTo>
                <a:lnTo>
                  <a:pt x="888" y="897"/>
                </a:lnTo>
                <a:lnTo>
                  <a:pt x="892" y="895"/>
                </a:lnTo>
                <a:lnTo>
                  <a:pt x="894" y="894"/>
                </a:lnTo>
                <a:lnTo>
                  <a:pt x="896" y="892"/>
                </a:lnTo>
                <a:lnTo>
                  <a:pt x="897" y="888"/>
                </a:lnTo>
                <a:lnTo>
                  <a:pt x="898" y="886"/>
                </a:lnTo>
                <a:lnTo>
                  <a:pt x="898" y="883"/>
                </a:lnTo>
                <a:lnTo>
                  <a:pt x="898" y="15"/>
                </a:lnTo>
                <a:lnTo>
                  <a:pt x="898" y="12"/>
                </a:lnTo>
                <a:lnTo>
                  <a:pt x="897" y="10"/>
                </a:lnTo>
                <a:lnTo>
                  <a:pt x="896" y="7"/>
                </a:lnTo>
                <a:lnTo>
                  <a:pt x="894" y="5"/>
                </a:lnTo>
                <a:lnTo>
                  <a:pt x="892" y="3"/>
                </a:lnTo>
                <a:lnTo>
                  <a:pt x="888" y="2"/>
                </a:lnTo>
                <a:lnTo>
                  <a:pt x="886" y="0"/>
                </a:lnTo>
                <a:lnTo>
                  <a:pt x="88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2965B5E-7CA0-A467-9FF5-2405D1132B3C}"/>
              </a:ext>
            </a:extLst>
          </p:cNvPr>
          <p:cNvSpPr txBox="1"/>
          <p:nvPr/>
        </p:nvSpPr>
        <p:spPr>
          <a:xfrm>
            <a:off x="646866" y="3614583"/>
            <a:ext cx="17289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Front-end and functional module design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9E8CE74-36C9-8DE7-B295-F708D6DE4816}"/>
              </a:ext>
            </a:extLst>
          </p:cNvPr>
          <p:cNvSpPr txBox="1"/>
          <p:nvPr/>
        </p:nvSpPr>
        <p:spPr>
          <a:xfrm>
            <a:off x="2691552" y="895309"/>
            <a:ext cx="2044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主要语法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3295A20-103C-D82E-E0E8-8EB51C3351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1552" y="1480084"/>
            <a:ext cx="7648127" cy="50013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3. </a:t>
            </a:r>
            <a:r>
              <a:rPr kumimoji="0" lang="zh-CN" altLang="zh-CN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当用户没有输入的时候，首先出现的是登录页面，那么请求路径就可以是</a:t>
            </a: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‘</a:t>
            </a:r>
            <a:r>
              <a:rPr kumimoji="0" lang="en-US" altLang="zh-CN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/’</a:t>
            </a:r>
            <a:r>
              <a:rPr kumimoji="0" lang="zh-CN" altLang="en-US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根路由</a:t>
            </a:r>
            <a:b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# </a:t>
            </a:r>
            <a:r>
              <a:rPr kumimoji="0" lang="zh-CN" altLang="en-US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用户登录</a:t>
            </a:r>
            <a:br>
              <a:rPr kumimoji="0" lang="zh-CN" altLang="en-US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@app.route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'/'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methods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=[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'GET'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'POST'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])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def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login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():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if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request.method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==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'POST'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: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username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request.form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'username'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]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password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request.form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'password'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]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db.cursor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.execute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'SELECT * FROM User WHERE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UserName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= %s AND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UserPassword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= %s'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(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username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password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))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.fetchone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.close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if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username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==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'admin'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and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password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==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'123456'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: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return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render_template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'home.html'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if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: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    session[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user_id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] =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User_ID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]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return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redirect(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url_for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userbooks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))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else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: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 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return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render_template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'login.html'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message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用户名或密码不正确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</a:t>
            </a: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b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return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render_template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'login.html'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717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543477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前端与功能模块设计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542698"/>
              <a:ext cx="1840643" cy="19422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Microsoft YaHei UI" panose="020B0503020204020204" pitchFamily="34" charset="-122"/>
                <a:cs typeface="Calibri" panose="020F0502020204030204" pitchFamily="34" charset="0"/>
              </a:endParaRPr>
            </a:p>
          </p:txBody>
        </p:sp>
      </p:grpSp>
      <p:sp>
        <p:nvSpPr>
          <p:cNvPr id="2" name="任意多边形(F) 4346" descr="箱形图图标。 ">
            <a:extLst>
              <a:ext uri="{FF2B5EF4-FFF2-40B4-BE49-F238E27FC236}">
                <a16:creationId xmlns:a16="http://schemas.microsoft.com/office/drawing/2014/main" id="{5EE830D1-0B88-217E-3A1C-14FB95E45B21}"/>
              </a:ext>
            </a:extLst>
          </p:cNvPr>
          <p:cNvSpPr>
            <a:spLocks noEditPoints="1"/>
          </p:cNvSpPr>
          <p:nvPr/>
        </p:nvSpPr>
        <p:spPr bwMode="auto">
          <a:xfrm>
            <a:off x="1139769" y="1706478"/>
            <a:ext cx="583153" cy="552119"/>
          </a:xfrm>
          <a:custGeom>
            <a:avLst/>
            <a:gdLst>
              <a:gd name="T0" fmla="*/ 706 w 898"/>
              <a:gd name="T1" fmla="*/ 479 h 898"/>
              <a:gd name="T2" fmla="*/ 652 w 898"/>
              <a:gd name="T3" fmla="*/ 556 h 898"/>
              <a:gd name="T4" fmla="*/ 632 w 898"/>
              <a:gd name="T5" fmla="*/ 551 h 898"/>
              <a:gd name="T6" fmla="*/ 576 w 898"/>
              <a:gd name="T7" fmla="*/ 477 h 898"/>
              <a:gd name="T8" fmla="*/ 571 w 898"/>
              <a:gd name="T9" fmla="*/ 398 h 898"/>
              <a:gd name="T10" fmla="*/ 628 w 898"/>
              <a:gd name="T11" fmla="*/ 129 h 898"/>
              <a:gd name="T12" fmla="*/ 643 w 898"/>
              <a:gd name="T13" fmla="*/ 114 h 898"/>
              <a:gd name="T14" fmla="*/ 658 w 898"/>
              <a:gd name="T15" fmla="*/ 129 h 898"/>
              <a:gd name="T16" fmla="*/ 717 w 898"/>
              <a:gd name="T17" fmla="*/ 398 h 898"/>
              <a:gd name="T18" fmla="*/ 621 w 898"/>
              <a:gd name="T19" fmla="*/ 758 h 898"/>
              <a:gd name="T20" fmla="*/ 589 w 898"/>
              <a:gd name="T21" fmla="*/ 727 h 898"/>
              <a:gd name="T22" fmla="*/ 589 w 898"/>
              <a:gd name="T23" fmla="*/ 680 h 898"/>
              <a:gd name="T24" fmla="*/ 621 w 898"/>
              <a:gd name="T25" fmla="*/ 648 h 898"/>
              <a:gd name="T26" fmla="*/ 667 w 898"/>
              <a:gd name="T27" fmla="*/ 648 h 898"/>
              <a:gd name="T28" fmla="*/ 699 w 898"/>
              <a:gd name="T29" fmla="*/ 680 h 898"/>
              <a:gd name="T30" fmla="*/ 699 w 898"/>
              <a:gd name="T31" fmla="*/ 727 h 898"/>
              <a:gd name="T32" fmla="*/ 667 w 898"/>
              <a:gd name="T33" fmla="*/ 758 h 898"/>
              <a:gd name="T34" fmla="*/ 536 w 898"/>
              <a:gd name="T35" fmla="*/ 294 h 898"/>
              <a:gd name="T36" fmla="*/ 479 w 898"/>
              <a:gd name="T37" fmla="*/ 546 h 898"/>
              <a:gd name="T38" fmla="*/ 461 w 898"/>
              <a:gd name="T39" fmla="*/ 558 h 898"/>
              <a:gd name="T40" fmla="*/ 450 w 898"/>
              <a:gd name="T41" fmla="*/ 299 h 898"/>
              <a:gd name="T42" fmla="*/ 390 w 898"/>
              <a:gd name="T43" fmla="*/ 287 h 898"/>
              <a:gd name="T44" fmla="*/ 398 w 898"/>
              <a:gd name="T45" fmla="*/ 211 h 898"/>
              <a:gd name="T46" fmla="*/ 454 w 898"/>
              <a:gd name="T47" fmla="*/ 118 h 898"/>
              <a:gd name="T48" fmla="*/ 475 w 898"/>
              <a:gd name="T49" fmla="*/ 118 h 898"/>
              <a:gd name="T50" fmla="*/ 530 w 898"/>
              <a:gd name="T51" fmla="*/ 211 h 898"/>
              <a:gd name="T52" fmla="*/ 465 w 898"/>
              <a:gd name="T53" fmla="*/ 763 h 898"/>
              <a:gd name="T54" fmla="*/ 422 w 898"/>
              <a:gd name="T55" fmla="*/ 745 h 898"/>
              <a:gd name="T56" fmla="*/ 405 w 898"/>
              <a:gd name="T57" fmla="*/ 703 h 898"/>
              <a:gd name="T58" fmla="*/ 422 w 898"/>
              <a:gd name="T59" fmla="*/ 661 h 898"/>
              <a:gd name="T60" fmla="*/ 465 w 898"/>
              <a:gd name="T61" fmla="*/ 643 h 898"/>
              <a:gd name="T62" fmla="*/ 506 w 898"/>
              <a:gd name="T63" fmla="*/ 661 h 898"/>
              <a:gd name="T64" fmla="*/ 525 w 898"/>
              <a:gd name="T65" fmla="*/ 703 h 898"/>
              <a:gd name="T66" fmla="*/ 506 w 898"/>
              <a:gd name="T67" fmla="*/ 745 h 898"/>
              <a:gd name="T68" fmla="*/ 465 w 898"/>
              <a:gd name="T69" fmla="*/ 763 h 898"/>
              <a:gd name="T70" fmla="*/ 318 w 898"/>
              <a:gd name="T71" fmla="*/ 419 h 898"/>
              <a:gd name="T72" fmla="*/ 263 w 898"/>
              <a:gd name="T73" fmla="*/ 556 h 898"/>
              <a:gd name="T74" fmla="*/ 242 w 898"/>
              <a:gd name="T75" fmla="*/ 551 h 898"/>
              <a:gd name="T76" fmla="*/ 186 w 898"/>
              <a:gd name="T77" fmla="*/ 417 h 898"/>
              <a:gd name="T78" fmla="*/ 181 w 898"/>
              <a:gd name="T79" fmla="*/ 339 h 898"/>
              <a:gd name="T80" fmla="*/ 240 w 898"/>
              <a:gd name="T81" fmla="*/ 129 h 898"/>
              <a:gd name="T82" fmla="*/ 255 w 898"/>
              <a:gd name="T83" fmla="*/ 114 h 898"/>
              <a:gd name="T84" fmla="*/ 270 w 898"/>
              <a:gd name="T85" fmla="*/ 129 h 898"/>
              <a:gd name="T86" fmla="*/ 329 w 898"/>
              <a:gd name="T87" fmla="*/ 339 h 898"/>
              <a:gd name="T88" fmla="*/ 231 w 898"/>
              <a:gd name="T89" fmla="*/ 758 h 898"/>
              <a:gd name="T90" fmla="*/ 200 w 898"/>
              <a:gd name="T91" fmla="*/ 727 h 898"/>
              <a:gd name="T92" fmla="*/ 200 w 898"/>
              <a:gd name="T93" fmla="*/ 680 h 898"/>
              <a:gd name="T94" fmla="*/ 231 w 898"/>
              <a:gd name="T95" fmla="*/ 648 h 898"/>
              <a:gd name="T96" fmla="*/ 278 w 898"/>
              <a:gd name="T97" fmla="*/ 648 h 898"/>
              <a:gd name="T98" fmla="*/ 311 w 898"/>
              <a:gd name="T99" fmla="*/ 680 h 898"/>
              <a:gd name="T100" fmla="*/ 311 w 898"/>
              <a:gd name="T101" fmla="*/ 727 h 898"/>
              <a:gd name="T102" fmla="*/ 278 w 898"/>
              <a:gd name="T103" fmla="*/ 758 h 898"/>
              <a:gd name="T104" fmla="*/ 10 w 898"/>
              <a:gd name="T105" fmla="*/ 2 h 898"/>
              <a:gd name="T106" fmla="*/ 1 w 898"/>
              <a:gd name="T107" fmla="*/ 886 h 898"/>
              <a:gd name="T108" fmla="*/ 883 w 898"/>
              <a:gd name="T109" fmla="*/ 898 h 898"/>
              <a:gd name="T110" fmla="*/ 898 w 898"/>
              <a:gd name="T111" fmla="*/ 883 h 898"/>
              <a:gd name="T112" fmla="*/ 886 w 898"/>
              <a:gd name="T113" fmla="*/ 0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8" h="898">
                <a:moveTo>
                  <a:pt x="718" y="464"/>
                </a:moveTo>
                <a:lnTo>
                  <a:pt x="718" y="467"/>
                </a:lnTo>
                <a:lnTo>
                  <a:pt x="717" y="470"/>
                </a:lnTo>
                <a:lnTo>
                  <a:pt x="716" y="472"/>
                </a:lnTo>
                <a:lnTo>
                  <a:pt x="714" y="474"/>
                </a:lnTo>
                <a:lnTo>
                  <a:pt x="712" y="477"/>
                </a:lnTo>
                <a:lnTo>
                  <a:pt x="710" y="478"/>
                </a:lnTo>
                <a:lnTo>
                  <a:pt x="706" y="479"/>
                </a:lnTo>
                <a:lnTo>
                  <a:pt x="703" y="479"/>
                </a:lnTo>
                <a:lnTo>
                  <a:pt x="658" y="479"/>
                </a:lnTo>
                <a:lnTo>
                  <a:pt x="658" y="543"/>
                </a:lnTo>
                <a:lnTo>
                  <a:pt x="658" y="546"/>
                </a:lnTo>
                <a:lnTo>
                  <a:pt x="657" y="549"/>
                </a:lnTo>
                <a:lnTo>
                  <a:pt x="656" y="551"/>
                </a:lnTo>
                <a:lnTo>
                  <a:pt x="654" y="554"/>
                </a:lnTo>
                <a:lnTo>
                  <a:pt x="652" y="556"/>
                </a:lnTo>
                <a:lnTo>
                  <a:pt x="650" y="557"/>
                </a:lnTo>
                <a:lnTo>
                  <a:pt x="647" y="558"/>
                </a:lnTo>
                <a:lnTo>
                  <a:pt x="643" y="558"/>
                </a:lnTo>
                <a:lnTo>
                  <a:pt x="641" y="558"/>
                </a:lnTo>
                <a:lnTo>
                  <a:pt x="638" y="557"/>
                </a:lnTo>
                <a:lnTo>
                  <a:pt x="636" y="556"/>
                </a:lnTo>
                <a:lnTo>
                  <a:pt x="634" y="554"/>
                </a:lnTo>
                <a:lnTo>
                  <a:pt x="632" y="551"/>
                </a:lnTo>
                <a:lnTo>
                  <a:pt x="631" y="549"/>
                </a:lnTo>
                <a:lnTo>
                  <a:pt x="629" y="546"/>
                </a:lnTo>
                <a:lnTo>
                  <a:pt x="628" y="543"/>
                </a:lnTo>
                <a:lnTo>
                  <a:pt x="628" y="479"/>
                </a:lnTo>
                <a:lnTo>
                  <a:pt x="583" y="479"/>
                </a:lnTo>
                <a:lnTo>
                  <a:pt x="581" y="479"/>
                </a:lnTo>
                <a:lnTo>
                  <a:pt x="578" y="478"/>
                </a:lnTo>
                <a:lnTo>
                  <a:pt x="576" y="477"/>
                </a:lnTo>
                <a:lnTo>
                  <a:pt x="574" y="474"/>
                </a:lnTo>
                <a:lnTo>
                  <a:pt x="572" y="472"/>
                </a:lnTo>
                <a:lnTo>
                  <a:pt x="571" y="470"/>
                </a:lnTo>
                <a:lnTo>
                  <a:pt x="570" y="467"/>
                </a:lnTo>
                <a:lnTo>
                  <a:pt x="570" y="464"/>
                </a:lnTo>
                <a:lnTo>
                  <a:pt x="570" y="404"/>
                </a:lnTo>
                <a:lnTo>
                  <a:pt x="570" y="402"/>
                </a:lnTo>
                <a:lnTo>
                  <a:pt x="571" y="398"/>
                </a:lnTo>
                <a:lnTo>
                  <a:pt x="572" y="396"/>
                </a:lnTo>
                <a:lnTo>
                  <a:pt x="574" y="394"/>
                </a:lnTo>
                <a:lnTo>
                  <a:pt x="576" y="392"/>
                </a:lnTo>
                <a:lnTo>
                  <a:pt x="578" y="391"/>
                </a:lnTo>
                <a:lnTo>
                  <a:pt x="581" y="390"/>
                </a:lnTo>
                <a:lnTo>
                  <a:pt x="583" y="389"/>
                </a:lnTo>
                <a:lnTo>
                  <a:pt x="628" y="389"/>
                </a:lnTo>
                <a:lnTo>
                  <a:pt x="628" y="129"/>
                </a:lnTo>
                <a:lnTo>
                  <a:pt x="629" y="126"/>
                </a:lnTo>
                <a:lnTo>
                  <a:pt x="631" y="123"/>
                </a:lnTo>
                <a:lnTo>
                  <a:pt x="632" y="121"/>
                </a:lnTo>
                <a:lnTo>
                  <a:pt x="634" y="118"/>
                </a:lnTo>
                <a:lnTo>
                  <a:pt x="636" y="117"/>
                </a:lnTo>
                <a:lnTo>
                  <a:pt x="638" y="115"/>
                </a:lnTo>
                <a:lnTo>
                  <a:pt x="641" y="114"/>
                </a:lnTo>
                <a:lnTo>
                  <a:pt x="643" y="114"/>
                </a:lnTo>
                <a:lnTo>
                  <a:pt x="647" y="114"/>
                </a:lnTo>
                <a:lnTo>
                  <a:pt x="650" y="115"/>
                </a:lnTo>
                <a:lnTo>
                  <a:pt x="652" y="117"/>
                </a:lnTo>
                <a:lnTo>
                  <a:pt x="654" y="118"/>
                </a:lnTo>
                <a:lnTo>
                  <a:pt x="656" y="121"/>
                </a:lnTo>
                <a:lnTo>
                  <a:pt x="657" y="123"/>
                </a:lnTo>
                <a:lnTo>
                  <a:pt x="658" y="127"/>
                </a:lnTo>
                <a:lnTo>
                  <a:pt x="658" y="129"/>
                </a:lnTo>
                <a:lnTo>
                  <a:pt x="658" y="389"/>
                </a:lnTo>
                <a:lnTo>
                  <a:pt x="703" y="389"/>
                </a:lnTo>
                <a:lnTo>
                  <a:pt x="706" y="390"/>
                </a:lnTo>
                <a:lnTo>
                  <a:pt x="710" y="391"/>
                </a:lnTo>
                <a:lnTo>
                  <a:pt x="712" y="392"/>
                </a:lnTo>
                <a:lnTo>
                  <a:pt x="714" y="394"/>
                </a:lnTo>
                <a:lnTo>
                  <a:pt x="716" y="396"/>
                </a:lnTo>
                <a:lnTo>
                  <a:pt x="717" y="398"/>
                </a:lnTo>
                <a:lnTo>
                  <a:pt x="718" y="402"/>
                </a:lnTo>
                <a:lnTo>
                  <a:pt x="718" y="404"/>
                </a:lnTo>
                <a:lnTo>
                  <a:pt x="718" y="464"/>
                </a:lnTo>
                <a:close/>
                <a:moveTo>
                  <a:pt x="643" y="763"/>
                </a:moveTo>
                <a:lnTo>
                  <a:pt x="638" y="762"/>
                </a:lnTo>
                <a:lnTo>
                  <a:pt x="632" y="762"/>
                </a:lnTo>
                <a:lnTo>
                  <a:pt x="626" y="760"/>
                </a:lnTo>
                <a:lnTo>
                  <a:pt x="621" y="758"/>
                </a:lnTo>
                <a:lnTo>
                  <a:pt x="616" y="756"/>
                </a:lnTo>
                <a:lnTo>
                  <a:pt x="610" y="753"/>
                </a:lnTo>
                <a:lnTo>
                  <a:pt x="606" y="749"/>
                </a:lnTo>
                <a:lnTo>
                  <a:pt x="602" y="745"/>
                </a:lnTo>
                <a:lnTo>
                  <a:pt x="597" y="741"/>
                </a:lnTo>
                <a:lnTo>
                  <a:pt x="594" y="737"/>
                </a:lnTo>
                <a:lnTo>
                  <a:pt x="591" y="731"/>
                </a:lnTo>
                <a:lnTo>
                  <a:pt x="589" y="727"/>
                </a:lnTo>
                <a:lnTo>
                  <a:pt x="587" y="720"/>
                </a:lnTo>
                <a:lnTo>
                  <a:pt x="586" y="715"/>
                </a:lnTo>
                <a:lnTo>
                  <a:pt x="584" y="710"/>
                </a:lnTo>
                <a:lnTo>
                  <a:pt x="583" y="703"/>
                </a:lnTo>
                <a:lnTo>
                  <a:pt x="584" y="697"/>
                </a:lnTo>
                <a:lnTo>
                  <a:pt x="586" y="692"/>
                </a:lnTo>
                <a:lnTo>
                  <a:pt x="587" y="685"/>
                </a:lnTo>
                <a:lnTo>
                  <a:pt x="589" y="680"/>
                </a:lnTo>
                <a:lnTo>
                  <a:pt x="591" y="674"/>
                </a:lnTo>
                <a:lnTo>
                  <a:pt x="594" y="670"/>
                </a:lnTo>
                <a:lnTo>
                  <a:pt x="597" y="665"/>
                </a:lnTo>
                <a:lnTo>
                  <a:pt x="602" y="661"/>
                </a:lnTo>
                <a:lnTo>
                  <a:pt x="606" y="657"/>
                </a:lnTo>
                <a:lnTo>
                  <a:pt x="610" y="653"/>
                </a:lnTo>
                <a:lnTo>
                  <a:pt x="616" y="651"/>
                </a:lnTo>
                <a:lnTo>
                  <a:pt x="621" y="648"/>
                </a:lnTo>
                <a:lnTo>
                  <a:pt x="626" y="646"/>
                </a:lnTo>
                <a:lnTo>
                  <a:pt x="632" y="645"/>
                </a:lnTo>
                <a:lnTo>
                  <a:pt x="638" y="643"/>
                </a:lnTo>
                <a:lnTo>
                  <a:pt x="643" y="643"/>
                </a:lnTo>
                <a:lnTo>
                  <a:pt x="650" y="643"/>
                </a:lnTo>
                <a:lnTo>
                  <a:pt x="656" y="645"/>
                </a:lnTo>
                <a:lnTo>
                  <a:pt x="662" y="646"/>
                </a:lnTo>
                <a:lnTo>
                  <a:pt x="667" y="648"/>
                </a:lnTo>
                <a:lnTo>
                  <a:pt x="672" y="651"/>
                </a:lnTo>
                <a:lnTo>
                  <a:pt x="678" y="653"/>
                </a:lnTo>
                <a:lnTo>
                  <a:pt x="682" y="657"/>
                </a:lnTo>
                <a:lnTo>
                  <a:pt x="686" y="661"/>
                </a:lnTo>
                <a:lnTo>
                  <a:pt x="690" y="665"/>
                </a:lnTo>
                <a:lnTo>
                  <a:pt x="694" y="670"/>
                </a:lnTo>
                <a:lnTo>
                  <a:pt x="697" y="674"/>
                </a:lnTo>
                <a:lnTo>
                  <a:pt x="699" y="680"/>
                </a:lnTo>
                <a:lnTo>
                  <a:pt x="701" y="685"/>
                </a:lnTo>
                <a:lnTo>
                  <a:pt x="702" y="692"/>
                </a:lnTo>
                <a:lnTo>
                  <a:pt x="703" y="697"/>
                </a:lnTo>
                <a:lnTo>
                  <a:pt x="703" y="703"/>
                </a:lnTo>
                <a:lnTo>
                  <a:pt x="703" y="710"/>
                </a:lnTo>
                <a:lnTo>
                  <a:pt x="702" y="715"/>
                </a:lnTo>
                <a:lnTo>
                  <a:pt x="701" y="720"/>
                </a:lnTo>
                <a:lnTo>
                  <a:pt x="699" y="727"/>
                </a:lnTo>
                <a:lnTo>
                  <a:pt x="697" y="731"/>
                </a:lnTo>
                <a:lnTo>
                  <a:pt x="694" y="737"/>
                </a:lnTo>
                <a:lnTo>
                  <a:pt x="690" y="741"/>
                </a:lnTo>
                <a:lnTo>
                  <a:pt x="686" y="745"/>
                </a:lnTo>
                <a:lnTo>
                  <a:pt x="682" y="749"/>
                </a:lnTo>
                <a:lnTo>
                  <a:pt x="678" y="753"/>
                </a:lnTo>
                <a:lnTo>
                  <a:pt x="672" y="756"/>
                </a:lnTo>
                <a:lnTo>
                  <a:pt x="667" y="758"/>
                </a:lnTo>
                <a:lnTo>
                  <a:pt x="662" y="760"/>
                </a:lnTo>
                <a:lnTo>
                  <a:pt x="656" y="762"/>
                </a:lnTo>
                <a:lnTo>
                  <a:pt x="650" y="762"/>
                </a:lnTo>
                <a:lnTo>
                  <a:pt x="643" y="763"/>
                </a:lnTo>
                <a:close/>
                <a:moveTo>
                  <a:pt x="540" y="284"/>
                </a:moveTo>
                <a:lnTo>
                  <a:pt x="538" y="287"/>
                </a:lnTo>
                <a:lnTo>
                  <a:pt x="537" y="290"/>
                </a:lnTo>
                <a:lnTo>
                  <a:pt x="536" y="294"/>
                </a:lnTo>
                <a:lnTo>
                  <a:pt x="534" y="296"/>
                </a:lnTo>
                <a:lnTo>
                  <a:pt x="532" y="297"/>
                </a:lnTo>
                <a:lnTo>
                  <a:pt x="530" y="298"/>
                </a:lnTo>
                <a:lnTo>
                  <a:pt x="527" y="299"/>
                </a:lnTo>
                <a:lnTo>
                  <a:pt x="525" y="299"/>
                </a:lnTo>
                <a:lnTo>
                  <a:pt x="480" y="299"/>
                </a:lnTo>
                <a:lnTo>
                  <a:pt x="480" y="543"/>
                </a:lnTo>
                <a:lnTo>
                  <a:pt x="479" y="546"/>
                </a:lnTo>
                <a:lnTo>
                  <a:pt x="479" y="549"/>
                </a:lnTo>
                <a:lnTo>
                  <a:pt x="476" y="551"/>
                </a:lnTo>
                <a:lnTo>
                  <a:pt x="475" y="554"/>
                </a:lnTo>
                <a:lnTo>
                  <a:pt x="472" y="556"/>
                </a:lnTo>
                <a:lnTo>
                  <a:pt x="470" y="557"/>
                </a:lnTo>
                <a:lnTo>
                  <a:pt x="467" y="558"/>
                </a:lnTo>
                <a:lnTo>
                  <a:pt x="465" y="558"/>
                </a:lnTo>
                <a:lnTo>
                  <a:pt x="461" y="558"/>
                </a:lnTo>
                <a:lnTo>
                  <a:pt x="458" y="557"/>
                </a:lnTo>
                <a:lnTo>
                  <a:pt x="456" y="556"/>
                </a:lnTo>
                <a:lnTo>
                  <a:pt x="454" y="554"/>
                </a:lnTo>
                <a:lnTo>
                  <a:pt x="452" y="551"/>
                </a:lnTo>
                <a:lnTo>
                  <a:pt x="451" y="549"/>
                </a:lnTo>
                <a:lnTo>
                  <a:pt x="450" y="546"/>
                </a:lnTo>
                <a:lnTo>
                  <a:pt x="450" y="543"/>
                </a:lnTo>
                <a:lnTo>
                  <a:pt x="450" y="299"/>
                </a:lnTo>
                <a:lnTo>
                  <a:pt x="405" y="299"/>
                </a:lnTo>
                <a:lnTo>
                  <a:pt x="402" y="299"/>
                </a:lnTo>
                <a:lnTo>
                  <a:pt x="398" y="298"/>
                </a:lnTo>
                <a:lnTo>
                  <a:pt x="396" y="297"/>
                </a:lnTo>
                <a:lnTo>
                  <a:pt x="394" y="296"/>
                </a:lnTo>
                <a:lnTo>
                  <a:pt x="392" y="294"/>
                </a:lnTo>
                <a:lnTo>
                  <a:pt x="391" y="290"/>
                </a:lnTo>
                <a:lnTo>
                  <a:pt x="390" y="287"/>
                </a:lnTo>
                <a:lnTo>
                  <a:pt x="390" y="284"/>
                </a:lnTo>
                <a:lnTo>
                  <a:pt x="390" y="225"/>
                </a:lnTo>
                <a:lnTo>
                  <a:pt x="390" y="222"/>
                </a:lnTo>
                <a:lnTo>
                  <a:pt x="391" y="219"/>
                </a:lnTo>
                <a:lnTo>
                  <a:pt x="392" y="217"/>
                </a:lnTo>
                <a:lnTo>
                  <a:pt x="394" y="214"/>
                </a:lnTo>
                <a:lnTo>
                  <a:pt x="396" y="212"/>
                </a:lnTo>
                <a:lnTo>
                  <a:pt x="398" y="211"/>
                </a:lnTo>
                <a:lnTo>
                  <a:pt x="402" y="210"/>
                </a:lnTo>
                <a:lnTo>
                  <a:pt x="405" y="210"/>
                </a:lnTo>
                <a:lnTo>
                  <a:pt x="450" y="210"/>
                </a:lnTo>
                <a:lnTo>
                  <a:pt x="450" y="129"/>
                </a:lnTo>
                <a:lnTo>
                  <a:pt x="450" y="126"/>
                </a:lnTo>
                <a:lnTo>
                  <a:pt x="451" y="123"/>
                </a:lnTo>
                <a:lnTo>
                  <a:pt x="452" y="121"/>
                </a:lnTo>
                <a:lnTo>
                  <a:pt x="454" y="118"/>
                </a:lnTo>
                <a:lnTo>
                  <a:pt x="456" y="117"/>
                </a:lnTo>
                <a:lnTo>
                  <a:pt x="458" y="115"/>
                </a:lnTo>
                <a:lnTo>
                  <a:pt x="461" y="114"/>
                </a:lnTo>
                <a:lnTo>
                  <a:pt x="465" y="114"/>
                </a:lnTo>
                <a:lnTo>
                  <a:pt x="467" y="114"/>
                </a:lnTo>
                <a:lnTo>
                  <a:pt x="470" y="115"/>
                </a:lnTo>
                <a:lnTo>
                  <a:pt x="472" y="117"/>
                </a:lnTo>
                <a:lnTo>
                  <a:pt x="475" y="118"/>
                </a:lnTo>
                <a:lnTo>
                  <a:pt x="476" y="121"/>
                </a:lnTo>
                <a:lnTo>
                  <a:pt x="479" y="123"/>
                </a:lnTo>
                <a:lnTo>
                  <a:pt x="479" y="127"/>
                </a:lnTo>
                <a:lnTo>
                  <a:pt x="480" y="129"/>
                </a:lnTo>
                <a:lnTo>
                  <a:pt x="480" y="210"/>
                </a:lnTo>
                <a:lnTo>
                  <a:pt x="525" y="210"/>
                </a:lnTo>
                <a:lnTo>
                  <a:pt x="527" y="210"/>
                </a:lnTo>
                <a:lnTo>
                  <a:pt x="530" y="211"/>
                </a:lnTo>
                <a:lnTo>
                  <a:pt x="532" y="212"/>
                </a:lnTo>
                <a:lnTo>
                  <a:pt x="534" y="214"/>
                </a:lnTo>
                <a:lnTo>
                  <a:pt x="536" y="217"/>
                </a:lnTo>
                <a:lnTo>
                  <a:pt x="537" y="219"/>
                </a:lnTo>
                <a:lnTo>
                  <a:pt x="538" y="222"/>
                </a:lnTo>
                <a:lnTo>
                  <a:pt x="540" y="225"/>
                </a:lnTo>
                <a:lnTo>
                  <a:pt x="540" y="284"/>
                </a:lnTo>
                <a:close/>
                <a:moveTo>
                  <a:pt x="465" y="763"/>
                </a:moveTo>
                <a:lnTo>
                  <a:pt x="458" y="762"/>
                </a:lnTo>
                <a:lnTo>
                  <a:pt x="452" y="762"/>
                </a:lnTo>
                <a:lnTo>
                  <a:pt x="446" y="760"/>
                </a:lnTo>
                <a:lnTo>
                  <a:pt x="441" y="758"/>
                </a:lnTo>
                <a:lnTo>
                  <a:pt x="436" y="756"/>
                </a:lnTo>
                <a:lnTo>
                  <a:pt x="430" y="753"/>
                </a:lnTo>
                <a:lnTo>
                  <a:pt x="426" y="749"/>
                </a:lnTo>
                <a:lnTo>
                  <a:pt x="422" y="745"/>
                </a:lnTo>
                <a:lnTo>
                  <a:pt x="419" y="741"/>
                </a:lnTo>
                <a:lnTo>
                  <a:pt x="414" y="737"/>
                </a:lnTo>
                <a:lnTo>
                  <a:pt x="412" y="731"/>
                </a:lnTo>
                <a:lnTo>
                  <a:pt x="409" y="727"/>
                </a:lnTo>
                <a:lnTo>
                  <a:pt x="407" y="720"/>
                </a:lnTo>
                <a:lnTo>
                  <a:pt x="406" y="715"/>
                </a:lnTo>
                <a:lnTo>
                  <a:pt x="405" y="710"/>
                </a:lnTo>
                <a:lnTo>
                  <a:pt x="405" y="703"/>
                </a:lnTo>
                <a:lnTo>
                  <a:pt x="405" y="697"/>
                </a:lnTo>
                <a:lnTo>
                  <a:pt x="406" y="692"/>
                </a:lnTo>
                <a:lnTo>
                  <a:pt x="407" y="685"/>
                </a:lnTo>
                <a:lnTo>
                  <a:pt x="409" y="680"/>
                </a:lnTo>
                <a:lnTo>
                  <a:pt x="412" y="674"/>
                </a:lnTo>
                <a:lnTo>
                  <a:pt x="414" y="670"/>
                </a:lnTo>
                <a:lnTo>
                  <a:pt x="419" y="665"/>
                </a:lnTo>
                <a:lnTo>
                  <a:pt x="422" y="661"/>
                </a:lnTo>
                <a:lnTo>
                  <a:pt x="426" y="657"/>
                </a:lnTo>
                <a:lnTo>
                  <a:pt x="430" y="653"/>
                </a:lnTo>
                <a:lnTo>
                  <a:pt x="436" y="651"/>
                </a:lnTo>
                <a:lnTo>
                  <a:pt x="441" y="648"/>
                </a:lnTo>
                <a:lnTo>
                  <a:pt x="446" y="646"/>
                </a:lnTo>
                <a:lnTo>
                  <a:pt x="452" y="645"/>
                </a:lnTo>
                <a:lnTo>
                  <a:pt x="458" y="643"/>
                </a:lnTo>
                <a:lnTo>
                  <a:pt x="465" y="643"/>
                </a:lnTo>
                <a:lnTo>
                  <a:pt x="470" y="643"/>
                </a:lnTo>
                <a:lnTo>
                  <a:pt x="476" y="645"/>
                </a:lnTo>
                <a:lnTo>
                  <a:pt x="482" y="646"/>
                </a:lnTo>
                <a:lnTo>
                  <a:pt x="487" y="648"/>
                </a:lnTo>
                <a:lnTo>
                  <a:pt x="492" y="651"/>
                </a:lnTo>
                <a:lnTo>
                  <a:pt x="498" y="653"/>
                </a:lnTo>
                <a:lnTo>
                  <a:pt x="502" y="657"/>
                </a:lnTo>
                <a:lnTo>
                  <a:pt x="506" y="661"/>
                </a:lnTo>
                <a:lnTo>
                  <a:pt x="511" y="665"/>
                </a:lnTo>
                <a:lnTo>
                  <a:pt x="514" y="670"/>
                </a:lnTo>
                <a:lnTo>
                  <a:pt x="517" y="674"/>
                </a:lnTo>
                <a:lnTo>
                  <a:pt x="519" y="680"/>
                </a:lnTo>
                <a:lnTo>
                  <a:pt x="521" y="685"/>
                </a:lnTo>
                <a:lnTo>
                  <a:pt x="522" y="692"/>
                </a:lnTo>
                <a:lnTo>
                  <a:pt x="524" y="697"/>
                </a:lnTo>
                <a:lnTo>
                  <a:pt x="525" y="703"/>
                </a:lnTo>
                <a:lnTo>
                  <a:pt x="524" y="710"/>
                </a:lnTo>
                <a:lnTo>
                  <a:pt x="522" y="715"/>
                </a:lnTo>
                <a:lnTo>
                  <a:pt x="521" y="720"/>
                </a:lnTo>
                <a:lnTo>
                  <a:pt x="519" y="727"/>
                </a:lnTo>
                <a:lnTo>
                  <a:pt x="517" y="731"/>
                </a:lnTo>
                <a:lnTo>
                  <a:pt x="514" y="737"/>
                </a:lnTo>
                <a:lnTo>
                  <a:pt x="511" y="741"/>
                </a:lnTo>
                <a:lnTo>
                  <a:pt x="506" y="745"/>
                </a:lnTo>
                <a:lnTo>
                  <a:pt x="502" y="749"/>
                </a:lnTo>
                <a:lnTo>
                  <a:pt x="498" y="753"/>
                </a:lnTo>
                <a:lnTo>
                  <a:pt x="492" y="756"/>
                </a:lnTo>
                <a:lnTo>
                  <a:pt x="487" y="758"/>
                </a:lnTo>
                <a:lnTo>
                  <a:pt x="482" y="760"/>
                </a:lnTo>
                <a:lnTo>
                  <a:pt x="476" y="762"/>
                </a:lnTo>
                <a:lnTo>
                  <a:pt x="470" y="762"/>
                </a:lnTo>
                <a:lnTo>
                  <a:pt x="465" y="763"/>
                </a:lnTo>
                <a:close/>
                <a:moveTo>
                  <a:pt x="330" y="404"/>
                </a:moveTo>
                <a:lnTo>
                  <a:pt x="330" y="407"/>
                </a:lnTo>
                <a:lnTo>
                  <a:pt x="329" y="410"/>
                </a:lnTo>
                <a:lnTo>
                  <a:pt x="328" y="412"/>
                </a:lnTo>
                <a:lnTo>
                  <a:pt x="326" y="414"/>
                </a:lnTo>
                <a:lnTo>
                  <a:pt x="323" y="417"/>
                </a:lnTo>
                <a:lnTo>
                  <a:pt x="320" y="418"/>
                </a:lnTo>
                <a:lnTo>
                  <a:pt x="318" y="419"/>
                </a:lnTo>
                <a:lnTo>
                  <a:pt x="315" y="419"/>
                </a:lnTo>
                <a:lnTo>
                  <a:pt x="270" y="419"/>
                </a:lnTo>
                <a:lnTo>
                  <a:pt x="270" y="543"/>
                </a:lnTo>
                <a:lnTo>
                  <a:pt x="270" y="546"/>
                </a:lnTo>
                <a:lnTo>
                  <a:pt x="269" y="549"/>
                </a:lnTo>
                <a:lnTo>
                  <a:pt x="268" y="551"/>
                </a:lnTo>
                <a:lnTo>
                  <a:pt x="266" y="554"/>
                </a:lnTo>
                <a:lnTo>
                  <a:pt x="263" y="556"/>
                </a:lnTo>
                <a:lnTo>
                  <a:pt x="260" y="557"/>
                </a:lnTo>
                <a:lnTo>
                  <a:pt x="258" y="558"/>
                </a:lnTo>
                <a:lnTo>
                  <a:pt x="255" y="558"/>
                </a:lnTo>
                <a:lnTo>
                  <a:pt x="252" y="558"/>
                </a:lnTo>
                <a:lnTo>
                  <a:pt x="250" y="557"/>
                </a:lnTo>
                <a:lnTo>
                  <a:pt x="246" y="556"/>
                </a:lnTo>
                <a:lnTo>
                  <a:pt x="244" y="554"/>
                </a:lnTo>
                <a:lnTo>
                  <a:pt x="242" y="551"/>
                </a:lnTo>
                <a:lnTo>
                  <a:pt x="241" y="549"/>
                </a:lnTo>
                <a:lnTo>
                  <a:pt x="240" y="546"/>
                </a:lnTo>
                <a:lnTo>
                  <a:pt x="240" y="543"/>
                </a:lnTo>
                <a:lnTo>
                  <a:pt x="240" y="419"/>
                </a:lnTo>
                <a:lnTo>
                  <a:pt x="195" y="419"/>
                </a:lnTo>
                <a:lnTo>
                  <a:pt x="192" y="419"/>
                </a:lnTo>
                <a:lnTo>
                  <a:pt x="190" y="418"/>
                </a:lnTo>
                <a:lnTo>
                  <a:pt x="186" y="417"/>
                </a:lnTo>
                <a:lnTo>
                  <a:pt x="184" y="414"/>
                </a:lnTo>
                <a:lnTo>
                  <a:pt x="183" y="412"/>
                </a:lnTo>
                <a:lnTo>
                  <a:pt x="181" y="410"/>
                </a:lnTo>
                <a:lnTo>
                  <a:pt x="180" y="407"/>
                </a:lnTo>
                <a:lnTo>
                  <a:pt x="180" y="404"/>
                </a:lnTo>
                <a:lnTo>
                  <a:pt x="180" y="344"/>
                </a:lnTo>
                <a:lnTo>
                  <a:pt x="180" y="342"/>
                </a:lnTo>
                <a:lnTo>
                  <a:pt x="181" y="339"/>
                </a:lnTo>
                <a:lnTo>
                  <a:pt x="183" y="336"/>
                </a:lnTo>
                <a:lnTo>
                  <a:pt x="184" y="334"/>
                </a:lnTo>
                <a:lnTo>
                  <a:pt x="186" y="332"/>
                </a:lnTo>
                <a:lnTo>
                  <a:pt x="190" y="331"/>
                </a:lnTo>
                <a:lnTo>
                  <a:pt x="192" y="330"/>
                </a:lnTo>
                <a:lnTo>
                  <a:pt x="195" y="329"/>
                </a:lnTo>
                <a:lnTo>
                  <a:pt x="240" y="329"/>
                </a:lnTo>
                <a:lnTo>
                  <a:pt x="240" y="129"/>
                </a:lnTo>
                <a:lnTo>
                  <a:pt x="240" y="126"/>
                </a:lnTo>
                <a:lnTo>
                  <a:pt x="241" y="123"/>
                </a:lnTo>
                <a:lnTo>
                  <a:pt x="242" y="121"/>
                </a:lnTo>
                <a:lnTo>
                  <a:pt x="244" y="118"/>
                </a:lnTo>
                <a:lnTo>
                  <a:pt x="246" y="117"/>
                </a:lnTo>
                <a:lnTo>
                  <a:pt x="250" y="115"/>
                </a:lnTo>
                <a:lnTo>
                  <a:pt x="252" y="114"/>
                </a:lnTo>
                <a:lnTo>
                  <a:pt x="255" y="114"/>
                </a:lnTo>
                <a:lnTo>
                  <a:pt x="258" y="114"/>
                </a:lnTo>
                <a:lnTo>
                  <a:pt x="260" y="115"/>
                </a:lnTo>
                <a:lnTo>
                  <a:pt x="263" y="117"/>
                </a:lnTo>
                <a:lnTo>
                  <a:pt x="266" y="118"/>
                </a:lnTo>
                <a:lnTo>
                  <a:pt x="268" y="121"/>
                </a:lnTo>
                <a:lnTo>
                  <a:pt x="269" y="123"/>
                </a:lnTo>
                <a:lnTo>
                  <a:pt x="270" y="127"/>
                </a:lnTo>
                <a:lnTo>
                  <a:pt x="270" y="129"/>
                </a:lnTo>
                <a:lnTo>
                  <a:pt x="270" y="329"/>
                </a:lnTo>
                <a:lnTo>
                  <a:pt x="315" y="329"/>
                </a:lnTo>
                <a:lnTo>
                  <a:pt x="318" y="330"/>
                </a:lnTo>
                <a:lnTo>
                  <a:pt x="320" y="331"/>
                </a:lnTo>
                <a:lnTo>
                  <a:pt x="323" y="332"/>
                </a:lnTo>
                <a:lnTo>
                  <a:pt x="326" y="334"/>
                </a:lnTo>
                <a:lnTo>
                  <a:pt x="328" y="336"/>
                </a:lnTo>
                <a:lnTo>
                  <a:pt x="329" y="339"/>
                </a:lnTo>
                <a:lnTo>
                  <a:pt x="330" y="342"/>
                </a:lnTo>
                <a:lnTo>
                  <a:pt x="330" y="344"/>
                </a:lnTo>
                <a:lnTo>
                  <a:pt x="330" y="404"/>
                </a:lnTo>
                <a:close/>
                <a:moveTo>
                  <a:pt x="255" y="763"/>
                </a:moveTo>
                <a:lnTo>
                  <a:pt x="249" y="762"/>
                </a:lnTo>
                <a:lnTo>
                  <a:pt x="243" y="762"/>
                </a:lnTo>
                <a:lnTo>
                  <a:pt x="237" y="760"/>
                </a:lnTo>
                <a:lnTo>
                  <a:pt x="231" y="758"/>
                </a:lnTo>
                <a:lnTo>
                  <a:pt x="226" y="756"/>
                </a:lnTo>
                <a:lnTo>
                  <a:pt x="222" y="753"/>
                </a:lnTo>
                <a:lnTo>
                  <a:pt x="216" y="749"/>
                </a:lnTo>
                <a:lnTo>
                  <a:pt x="212" y="745"/>
                </a:lnTo>
                <a:lnTo>
                  <a:pt x="209" y="741"/>
                </a:lnTo>
                <a:lnTo>
                  <a:pt x="206" y="737"/>
                </a:lnTo>
                <a:lnTo>
                  <a:pt x="203" y="731"/>
                </a:lnTo>
                <a:lnTo>
                  <a:pt x="200" y="727"/>
                </a:lnTo>
                <a:lnTo>
                  <a:pt x="198" y="720"/>
                </a:lnTo>
                <a:lnTo>
                  <a:pt x="196" y="715"/>
                </a:lnTo>
                <a:lnTo>
                  <a:pt x="195" y="710"/>
                </a:lnTo>
                <a:lnTo>
                  <a:pt x="195" y="703"/>
                </a:lnTo>
                <a:lnTo>
                  <a:pt x="195" y="697"/>
                </a:lnTo>
                <a:lnTo>
                  <a:pt x="196" y="692"/>
                </a:lnTo>
                <a:lnTo>
                  <a:pt x="198" y="685"/>
                </a:lnTo>
                <a:lnTo>
                  <a:pt x="200" y="680"/>
                </a:lnTo>
                <a:lnTo>
                  <a:pt x="203" y="674"/>
                </a:lnTo>
                <a:lnTo>
                  <a:pt x="206" y="670"/>
                </a:lnTo>
                <a:lnTo>
                  <a:pt x="209" y="665"/>
                </a:lnTo>
                <a:lnTo>
                  <a:pt x="212" y="661"/>
                </a:lnTo>
                <a:lnTo>
                  <a:pt x="216" y="657"/>
                </a:lnTo>
                <a:lnTo>
                  <a:pt x="222" y="653"/>
                </a:lnTo>
                <a:lnTo>
                  <a:pt x="226" y="651"/>
                </a:lnTo>
                <a:lnTo>
                  <a:pt x="231" y="648"/>
                </a:lnTo>
                <a:lnTo>
                  <a:pt x="237" y="646"/>
                </a:lnTo>
                <a:lnTo>
                  <a:pt x="243" y="645"/>
                </a:lnTo>
                <a:lnTo>
                  <a:pt x="249" y="643"/>
                </a:lnTo>
                <a:lnTo>
                  <a:pt x="255" y="643"/>
                </a:lnTo>
                <a:lnTo>
                  <a:pt x="261" y="643"/>
                </a:lnTo>
                <a:lnTo>
                  <a:pt x="267" y="645"/>
                </a:lnTo>
                <a:lnTo>
                  <a:pt x="273" y="646"/>
                </a:lnTo>
                <a:lnTo>
                  <a:pt x="278" y="648"/>
                </a:lnTo>
                <a:lnTo>
                  <a:pt x="284" y="651"/>
                </a:lnTo>
                <a:lnTo>
                  <a:pt x="288" y="653"/>
                </a:lnTo>
                <a:lnTo>
                  <a:pt x="293" y="657"/>
                </a:lnTo>
                <a:lnTo>
                  <a:pt x="298" y="661"/>
                </a:lnTo>
                <a:lnTo>
                  <a:pt x="301" y="665"/>
                </a:lnTo>
                <a:lnTo>
                  <a:pt x="304" y="670"/>
                </a:lnTo>
                <a:lnTo>
                  <a:pt x="307" y="674"/>
                </a:lnTo>
                <a:lnTo>
                  <a:pt x="311" y="680"/>
                </a:lnTo>
                <a:lnTo>
                  <a:pt x="312" y="685"/>
                </a:lnTo>
                <a:lnTo>
                  <a:pt x="314" y="692"/>
                </a:lnTo>
                <a:lnTo>
                  <a:pt x="315" y="697"/>
                </a:lnTo>
                <a:lnTo>
                  <a:pt x="315" y="703"/>
                </a:lnTo>
                <a:lnTo>
                  <a:pt x="315" y="710"/>
                </a:lnTo>
                <a:lnTo>
                  <a:pt x="314" y="715"/>
                </a:lnTo>
                <a:lnTo>
                  <a:pt x="312" y="720"/>
                </a:lnTo>
                <a:lnTo>
                  <a:pt x="311" y="727"/>
                </a:lnTo>
                <a:lnTo>
                  <a:pt x="307" y="731"/>
                </a:lnTo>
                <a:lnTo>
                  <a:pt x="304" y="737"/>
                </a:lnTo>
                <a:lnTo>
                  <a:pt x="301" y="741"/>
                </a:lnTo>
                <a:lnTo>
                  <a:pt x="298" y="745"/>
                </a:lnTo>
                <a:lnTo>
                  <a:pt x="293" y="749"/>
                </a:lnTo>
                <a:lnTo>
                  <a:pt x="288" y="753"/>
                </a:lnTo>
                <a:lnTo>
                  <a:pt x="284" y="756"/>
                </a:lnTo>
                <a:lnTo>
                  <a:pt x="278" y="758"/>
                </a:lnTo>
                <a:lnTo>
                  <a:pt x="273" y="760"/>
                </a:lnTo>
                <a:lnTo>
                  <a:pt x="267" y="762"/>
                </a:lnTo>
                <a:lnTo>
                  <a:pt x="261" y="762"/>
                </a:lnTo>
                <a:lnTo>
                  <a:pt x="255" y="763"/>
                </a:lnTo>
                <a:close/>
                <a:moveTo>
                  <a:pt x="883" y="0"/>
                </a:moveTo>
                <a:lnTo>
                  <a:pt x="15" y="0"/>
                </a:lnTo>
                <a:lnTo>
                  <a:pt x="13" y="0"/>
                </a:lnTo>
                <a:lnTo>
                  <a:pt x="10" y="2"/>
                </a:lnTo>
                <a:lnTo>
                  <a:pt x="8" y="3"/>
                </a:lnTo>
                <a:lnTo>
                  <a:pt x="6" y="5"/>
                </a:lnTo>
                <a:lnTo>
                  <a:pt x="3" y="7"/>
                </a:lnTo>
                <a:lnTo>
                  <a:pt x="2" y="10"/>
                </a:lnTo>
                <a:lnTo>
                  <a:pt x="1" y="12"/>
                </a:lnTo>
                <a:lnTo>
                  <a:pt x="0" y="15"/>
                </a:lnTo>
                <a:lnTo>
                  <a:pt x="0" y="883"/>
                </a:lnTo>
                <a:lnTo>
                  <a:pt x="1" y="886"/>
                </a:lnTo>
                <a:lnTo>
                  <a:pt x="2" y="888"/>
                </a:lnTo>
                <a:lnTo>
                  <a:pt x="3" y="892"/>
                </a:lnTo>
                <a:lnTo>
                  <a:pt x="6" y="894"/>
                </a:lnTo>
                <a:lnTo>
                  <a:pt x="8" y="895"/>
                </a:lnTo>
                <a:lnTo>
                  <a:pt x="10" y="897"/>
                </a:lnTo>
                <a:lnTo>
                  <a:pt x="13" y="897"/>
                </a:lnTo>
                <a:lnTo>
                  <a:pt x="15" y="898"/>
                </a:lnTo>
                <a:lnTo>
                  <a:pt x="883" y="898"/>
                </a:lnTo>
                <a:lnTo>
                  <a:pt x="886" y="897"/>
                </a:lnTo>
                <a:lnTo>
                  <a:pt x="888" y="897"/>
                </a:lnTo>
                <a:lnTo>
                  <a:pt x="892" y="895"/>
                </a:lnTo>
                <a:lnTo>
                  <a:pt x="894" y="894"/>
                </a:lnTo>
                <a:lnTo>
                  <a:pt x="896" y="892"/>
                </a:lnTo>
                <a:lnTo>
                  <a:pt x="897" y="888"/>
                </a:lnTo>
                <a:lnTo>
                  <a:pt x="898" y="886"/>
                </a:lnTo>
                <a:lnTo>
                  <a:pt x="898" y="883"/>
                </a:lnTo>
                <a:lnTo>
                  <a:pt x="898" y="15"/>
                </a:lnTo>
                <a:lnTo>
                  <a:pt x="898" y="12"/>
                </a:lnTo>
                <a:lnTo>
                  <a:pt x="897" y="10"/>
                </a:lnTo>
                <a:lnTo>
                  <a:pt x="896" y="7"/>
                </a:lnTo>
                <a:lnTo>
                  <a:pt x="894" y="5"/>
                </a:lnTo>
                <a:lnTo>
                  <a:pt x="892" y="3"/>
                </a:lnTo>
                <a:lnTo>
                  <a:pt x="888" y="2"/>
                </a:lnTo>
                <a:lnTo>
                  <a:pt x="886" y="0"/>
                </a:lnTo>
                <a:lnTo>
                  <a:pt x="88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2965B5E-7CA0-A467-9FF5-2405D1132B3C}"/>
              </a:ext>
            </a:extLst>
          </p:cNvPr>
          <p:cNvSpPr txBox="1"/>
          <p:nvPr/>
        </p:nvSpPr>
        <p:spPr>
          <a:xfrm>
            <a:off x="646866" y="3614583"/>
            <a:ext cx="17289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Front-end and functional module design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9E8CE74-36C9-8DE7-B295-F708D6DE4816}"/>
              </a:ext>
            </a:extLst>
          </p:cNvPr>
          <p:cNvSpPr txBox="1"/>
          <p:nvPr/>
        </p:nvSpPr>
        <p:spPr>
          <a:xfrm>
            <a:off x="2691552" y="1086199"/>
            <a:ext cx="2044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主要语法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66C34D5-1B51-2D4A-DBAB-3531292C5B98}"/>
              </a:ext>
            </a:extLst>
          </p:cNvPr>
          <p:cNvSpPr txBox="1"/>
          <p:nvPr/>
        </p:nvSpPr>
        <p:spPr>
          <a:xfrm>
            <a:off x="3416968" y="2136807"/>
            <a:ext cx="2916455" cy="4090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6AD8738B-A89F-5C0C-D269-E834300B1F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2420" y="1716319"/>
            <a:ext cx="3718872" cy="25391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algn="just">
              <a:tabLst>
                <a:tab pos="198120" algn="l"/>
              </a:tabLst>
            </a:pPr>
            <a:r>
              <a:rPr lang="en-US" altLang="zh-CN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4. </a:t>
            </a:r>
            <a:r>
              <a:rPr lang="zh-CN" altLang="zh-CN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用户查询</a:t>
            </a:r>
          </a:p>
          <a:p>
            <a:pPr indent="266700" algn="just"/>
            <a:r>
              <a:rPr lang="zh-CN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我们在这里还实现了参数化输入，将输入的值直接用占位符占住，有效防止了</a:t>
            </a:r>
            <a:r>
              <a:rPr lang="en-US" altLang="zh-CN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sql</a:t>
            </a:r>
            <a:r>
              <a:rPr lang="zh-CN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注入的风险。</a:t>
            </a:r>
          </a:p>
          <a:p>
            <a:pPr indent="266700" algn="just"/>
            <a:r>
              <a:rPr lang="en-US" altLang="zh-CN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cursor.execute</a:t>
            </a:r>
            <a:r>
              <a:rPr lang="en-US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('SELECT * FROM Book WHERE Title LIKE %s OR Author LIKE %s', ('%' + </a:t>
            </a:r>
            <a:r>
              <a:rPr lang="en-US" altLang="zh-CN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search_query</a:t>
            </a:r>
            <a:r>
              <a:rPr lang="en-US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+ '%','%' + </a:t>
            </a:r>
            <a:r>
              <a:rPr lang="en-US" altLang="zh-CN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search_query</a:t>
            </a:r>
            <a:r>
              <a:rPr lang="en-US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+ '%',))</a:t>
            </a:r>
            <a:endParaRPr lang="zh-CN" altLang="zh-CN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D5361330-D46B-B6B5-D311-D3E0902628DC}"/>
              </a:ext>
            </a:extLst>
          </p:cNvPr>
          <p:cNvCxnSpPr>
            <a:cxnSpLocks/>
          </p:cNvCxnSpPr>
          <p:nvPr/>
        </p:nvCxnSpPr>
        <p:spPr>
          <a:xfrm flipV="1">
            <a:off x="6523572" y="1086199"/>
            <a:ext cx="0" cy="5622609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6113BD4C-01D9-49CA-E11A-A2875CA7FC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2807" y="1401725"/>
            <a:ext cx="4992279" cy="4755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198438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198438" algn="l"/>
              </a:tabLst>
            </a:pPr>
            <a:r>
              <a:rPr lang="en-US" altLang="zh-CN" b="1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6</a:t>
            </a:r>
            <a:r>
              <a:rPr kumimoji="0" lang="en-US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. </a:t>
            </a: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表的呈现：</a:t>
            </a:r>
            <a:endParaRPr kumimoji="0" lang="zh-CN" altLang="zh-CN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98438" algn="l"/>
              </a:tabLst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前面我们看到，如果是管理人员输入了信息，就可以跳转到管理人员控制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home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页面，在里面通过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href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实现跳转到各个编辑页面。最后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ruturn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就并在处理函数中渲染模板，而且返回的参数是抓取的在表呈现页面的操作（比如我在当前页面选择的客户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id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是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，和编辑页面的对应）。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98438" algn="l"/>
              </a:tabLst>
            </a:pP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例子：</a:t>
            </a:r>
            <a:endParaRPr kumimoji="0" lang="zh-CN" altLang="en-US" b="0" i="0" u="none" strike="noStrike" cap="none" normalizeH="0" baseline="0" dirty="0">
              <a:ln>
                <a:noFill/>
              </a:ln>
              <a:solidFill>
                <a:srgbClr val="9E880D"/>
              </a:solidFill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98438" algn="l"/>
              </a:tabLst>
            </a:pP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9E880D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@app.route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'/customers'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def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customers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():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db.cursor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.execute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'SELECT * FROM Customer'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customers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.fetchall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cursor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.close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()</a:t>
            </a:r>
            <a:b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</a:b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return </a:t>
            </a:r>
            <a:r>
              <a:rPr kumimoji="0" lang="en-US" altLang="zh-CN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render_template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'customers.html'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customers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customers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0C285CF-D221-E973-EEA1-1F2858B77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5208" y="4448713"/>
            <a:ext cx="3733289" cy="1708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5. </a:t>
            </a: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表的编辑</a:t>
            </a:r>
            <a:endParaRPr kumimoji="0" lang="en-US" altLang="zh-CN" b="1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主要是：添加，修改，删除。删除很简单，没有专门的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flask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路由和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HTML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模块文件，但是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add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edit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都是分别在表呈现路由中跳转到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add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路由和</a:t>
            </a: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edit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路由然后执行操作的。</a:t>
            </a: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DFD92667-A213-2AC8-F6AD-E3C062CB6B55}"/>
              </a:ext>
            </a:extLst>
          </p:cNvPr>
          <p:cNvCxnSpPr>
            <a:cxnSpLocks/>
          </p:cNvCxnSpPr>
          <p:nvPr/>
        </p:nvCxnSpPr>
        <p:spPr>
          <a:xfrm>
            <a:off x="2682420" y="4370941"/>
            <a:ext cx="3841152" cy="0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527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43CA98E-4C88-6E01-FCE4-6518BE57E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19AA550-2964-5100-8F11-D62F25E385E7}"/>
              </a:ext>
            </a:extLst>
          </p:cNvPr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tx1">
              <a:lumMod val="75000"/>
              <a:lumOff val="25000"/>
              <a:alpha val="67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FA061601-468D-486D-B8EE-42BD1BE3A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30403"/>
            <a:ext cx="9144000" cy="997196"/>
          </a:xfrm>
        </p:spPr>
        <p:txBody>
          <a:bodyPr lIns="0" tIns="0" rIns="0" bIns="0" rtlCol="0" anchor="ctr">
            <a:spAutoFit/>
          </a:bodyPr>
          <a:lstStyle/>
          <a:p>
            <a:pPr rtl="0"/>
            <a:r>
              <a:rPr lang="zh-CN" altLang="en-US" sz="7200" b="1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谢谢</a:t>
            </a:r>
            <a:endParaRPr lang="zh-CN" altLang="en-US" sz="7200" dirty="0">
              <a:solidFill>
                <a:schemeClr val="accent4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11" name="组 10">
            <a:extLst>
              <a:ext uri="{FF2B5EF4-FFF2-40B4-BE49-F238E27FC236}">
                <a16:creationId xmlns:a16="http://schemas.microsoft.com/office/drawing/2014/main" id="{62A21665-C64F-4BDA-B2DE-442D70605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25258" y="1544068"/>
            <a:ext cx="3541486" cy="3769865"/>
            <a:chOff x="4325258" y="1229517"/>
            <a:chExt cx="3541486" cy="3769865"/>
          </a:xfrm>
        </p:grpSpPr>
        <p:sp>
          <p:nvSpPr>
            <p:cNvPr id="12" name="菱形 11">
              <a:extLst>
                <a:ext uri="{FF2B5EF4-FFF2-40B4-BE49-F238E27FC236}">
                  <a16:creationId xmlns:a16="http://schemas.microsoft.com/office/drawing/2014/main" id="{7DC8B409-5FAC-4539-B25A-26BE925A48AF}"/>
                </a:ext>
              </a:extLst>
            </p:cNvPr>
            <p:cNvSpPr/>
            <p:nvPr/>
          </p:nvSpPr>
          <p:spPr>
            <a:xfrm>
              <a:off x="4792319" y="2392018"/>
              <a:ext cx="2607364" cy="2607364"/>
            </a:xfrm>
            <a:prstGeom prst="diamond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3" name="菱形 12">
              <a:extLst>
                <a:ext uri="{FF2B5EF4-FFF2-40B4-BE49-F238E27FC236}">
                  <a16:creationId xmlns:a16="http://schemas.microsoft.com/office/drawing/2014/main" id="{91498E2F-539C-46D3-AF7C-BB1DAE76B114}"/>
                </a:ext>
              </a:extLst>
            </p:cNvPr>
            <p:cNvSpPr/>
            <p:nvPr/>
          </p:nvSpPr>
          <p:spPr>
            <a:xfrm>
              <a:off x="4325258" y="1229517"/>
              <a:ext cx="3541486" cy="3541486"/>
            </a:xfrm>
            <a:prstGeom prst="diamond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30381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</a:t>
            </a:r>
            <a:b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形 12">
            <a:extLst>
              <a:ext uri="{FF2B5EF4-FFF2-40B4-BE49-F238E27FC236}">
                <a16:creationId xmlns:a16="http://schemas.microsoft.com/office/drawing/2014/main" id="{E3ECCC05-FF78-40FA-84FF-172821D8B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48275" y="2857500"/>
            <a:ext cx="1695450" cy="169545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zh-CN" altLang="en-US" sz="24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书店</a:t>
            </a:r>
            <a:endParaRPr lang="en-US" altLang="zh-CN" sz="2400" b="1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algn="ctr" rtl="0"/>
            <a:r>
              <a:rPr lang="zh-CN" altLang="en-US" sz="24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数据库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81FAFC89-6C8D-1EEA-46E9-5FB4B64D44C9}"/>
              </a:ext>
            </a:extLst>
          </p:cNvPr>
          <p:cNvGrpSpPr/>
          <p:nvPr/>
        </p:nvGrpSpPr>
        <p:grpSpPr>
          <a:xfrm>
            <a:off x="4265611" y="1250101"/>
            <a:ext cx="3771900" cy="939800"/>
            <a:chOff x="6832600" y="1514475"/>
            <a:chExt cx="3771900" cy="939800"/>
          </a:xfrm>
        </p:grpSpPr>
        <p:sp>
          <p:nvSpPr>
            <p:cNvPr id="16" name="矩形：圆角 15">
              <a:extLst>
                <a:ext uri="{FF2B5EF4-FFF2-40B4-BE49-F238E27FC236}">
                  <a16:creationId xmlns:a16="http://schemas.microsoft.com/office/drawing/2014/main" id="{D6178536-4D8A-4FF2-BBDC-4B3E7E0FC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943725" y="1613877"/>
              <a:ext cx="3660775" cy="74099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zh-CN" altLang="en-US" sz="24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       简介及需求分析</a:t>
              </a:r>
            </a:p>
          </p:txBody>
        </p:sp>
        <p:sp>
          <p:nvSpPr>
            <p:cNvPr id="15" name="椭圆形 14">
              <a:extLst>
                <a:ext uri="{FF2B5EF4-FFF2-40B4-BE49-F238E27FC236}">
                  <a16:creationId xmlns:a16="http://schemas.microsoft.com/office/drawing/2014/main" id="{416F1356-9015-4B5C-9C64-3C1D963E5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32600" y="1514475"/>
              <a:ext cx="939800" cy="9398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grpSp>
          <p:nvGrpSpPr>
            <p:cNvPr id="31" name="组 30" descr="带有条形图和线状图的图标。">
              <a:extLst>
                <a:ext uri="{FF2B5EF4-FFF2-40B4-BE49-F238E27FC236}">
                  <a16:creationId xmlns:a16="http://schemas.microsoft.com/office/drawing/2014/main" id="{044C3643-8A0E-47C1-BEB8-C73203B5E58D}"/>
                </a:ext>
              </a:extLst>
            </p:cNvPr>
            <p:cNvGrpSpPr/>
            <p:nvPr/>
          </p:nvGrpSpPr>
          <p:grpSpPr>
            <a:xfrm>
              <a:off x="7123858" y="1802732"/>
              <a:ext cx="347679" cy="347679"/>
              <a:chOff x="4319588" y="2492375"/>
              <a:chExt cx="287338" cy="287338"/>
            </a:xfrm>
            <a:solidFill>
              <a:schemeClr val="bg1"/>
            </a:solidFill>
          </p:grpSpPr>
          <p:sp>
            <p:nvSpPr>
              <p:cNvPr id="32" name="任意多边形(F) 372">
                <a:extLst>
                  <a:ext uri="{FF2B5EF4-FFF2-40B4-BE49-F238E27FC236}">
                    <a16:creationId xmlns:a16="http://schemas.microsoft.com/office/drawing/2014/main" id="{56E8F5A5-5318-470B-8F42-337C264086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9588" y="2587625"/>
                <a:ext cx="287338" cy="192088"/>
              </a:xfrm>
              <a:custGeom>
                <a:avLst/>
                <a:gdLst>
                  <a:gd name="T0" fmla="*/ 843 w 904"/>
                  <a:gd name="T1" fmla="*/ 572 h 602"/>
                  <a:gd name="T2" fmla="*/ 843 w 904"/>
                  <a:gd name="T3" fmla="*/ 12 h 602"/>
                  <a:gd name="T4" fmla="*/ 841 w 904"/>
                  <a:gd name="T5" fmla="*/ 7 h 602"/>
                  <a:gd name="T6" fmla="*/ 836 w 904"/>
                  <a:gd name="T7" fmla="*/ 3 h 602"/>
                  <a:gd name="T8" fmla="*/ 831 w 904"/>
                  <a:gd name="T9" fmla="*/ 1 h 602"/>
                  <a:gd name="T10" fmla="*/ 708 w 904"/>
                  <a:gd name="T11" fmla="*/ 0 h 602"/>
                  <a:gd name="T12" fmla="*/ 702 w 904"/>
                  <a:gd name="T13" fmla="*/ 2 h 602"/>
                  <a:gd name="T14" fmla="*/ 697 w 904"/>
                  <a:gd name="T15" fmla="*/ 5 h 602"/>
                  <a:gd name="T16" fmla="*/ 694 w 904"/>
                  <a:gd name="T17" fmla="*/ 9 h 602"/>
                  <a:gd name="T18" fmla="*/ 693 w 904"/>
                  <a:gd name="T19" fmla="*/ 16 h 602"/>
                  <a:gd name="T20" fmla="*/ 632 w 904"/>
                  <a:gd name="T21" fmla="*/ 572 h 602"/>
                  <a:gd name="T22" fmla="*/ 632 w 904"/>
                  <a:gd name="T23" fmla="*/ 283 h 602"/>
                  <a:gd name="T24" fmla="*/ 630 w 904"/>
                  <a:gd name="T25" fmla="*/ 277 h 602"/>
                  <a:gd name="T26" fmla="*/ 626 w 904"/>
                  <a:gd name="T27" fmla="*/ 274 h 602"/>
                  <a:gd name="T28" fmla="*/ 621 w 904"/>
                  <a:gd name="T29" fmla="*/ 271 h 602"/>
                  <a:gd name="T30" fmla="*/ 497 w 904"/>
                  <a:gd name="T31" fmla="*/ 271 h 602"/>
                  <a:gd name="T32" fmla="*/ 491 w 904"/>
                  <a:gd name="T33" fmla="*/ 272 h 602"/>
                  <a:gd name="T34" fmla="*/ 487 w 904"/>
                  <a:gd name="T35" fmla="*/ 275 h 602"/>
                  <a:gd name="T36" fmla="*/ 483 w 904"/>
                  <a:gd name="T37" fmla="*/ 281 h 602"/>
                  <a:gd name="T38" fmla="*/ 482 w 904"/>
                  <a:gd name="T39" fmla="*/ 286 h 602"/>
                  <a:gd name="T40" fmla="*/ 421 w 904"/>
                  <a:gd name="T41" fmla="*/ 572 h 602"/>
                  <a:gd name="T42" fmla="*/ 421 w 904"/>
                  <a:gd name="T43" fmla="*/ 193 h 602"/>
                  <a:gd name="T44" fmla="*/ 419 w 904"/>
                  <a:gd name="T45" fmla="*/ 187 h 602"/>
                  <a:gd name="T46" fmla="*/ 415 w 904"/>
                  <a:gd name="T47" fmla="*/ 183 h 602"/>
                  <a:gd name="T48" fmla="*/ 409 w 904"/>
                  <a:gd name="T49" fmla="*/ 181 h 602"/>
                  <a:gd name="T50" fmla="*/ 286 w 904"/>
                  <a:gd name="T51" fmla="*/ 181 h 602"/>
                  <a:gd name="T52" fmla="*/ 281 w 904"/>
                  <a:gd name="T53" fmla="*/ 182 h 602"/>
                  <a:gd name="T54" fmla="*/ 275 w 904"/>
                  <a:gd name="T55" fmla="*/ 185 h 602"/>
                  <a:gd name="T56" fmla="*/ 272 w 904"/>
                  <a:gd name="T57" fmla="*/ 190 h 602"/>
                  <a:gd name="T58" fmla="*/ 271 w 904"/>
                  <a:gd name="T59" fmla="*/ 196 h 602"/>
                  <a:gd name="T60" fmla="*/ 211 w 904"/>
                  <a:gd name="T61" fmla="*/ 572 h 602"/>
                  <a:gd name="T62" fmla="*/ 211 w 904"/>
                  <a:gd name="T63" fmla="*/ 404 h 602"/>
                  <a:gd name="T64" fmla="*/ 209 w 904"/>
                  <a:gd name="T65" fmla="*/ 399 h 602"/>
                  <a:gd name="T66" fmla="*/ 205 w 904"/>
                  <a:gd name="T67" fmla="*/ 394 h 602"/>
                  <a:gd name="T68" fmla="*/ 199 w 904"/>
                  <a:gd name="T69" fmla="*/ 392 h 602"/>
                  <a:gd name="T70" fmla="*/ 76 w 904"/>
                  <a:gd name="T71" fmla="*/ 391 h 602"/>
                  <a:gd name="T72" fmla="*/ 69 w 904"/>
                  <a:gd name="T73" fmla="*/ 392 h 602"/>
                  <a:gd name="T74" fmla="*/ 65 w 904"/>
                  <a:gd name="T75" fmla="*/ 396 h 602"/>
                  <a:gd name="T76" fmla="*/ 62 w 904"/>
                  <a:gd name="T77" fmla="*/ 401 h 602"/>
                  <a:gd name="T78" fmla="*/ 61 w 904"/>
                  <a:gd name="T79" fmla="*/ 406 h 602"/>
                  <a:gd name="T80" fmla="*/ 15 w 904"/>
                  <a:gd name="T81" fmla="*/ 572 h 602"/>
                  <a:gd name="T82" fmla="*/ 9 w 904"/>
                  <a:gd name="T83" fmla="*/ 573 h 602"/>
                  <a:gd name="T84" fmla="*/ 5 w 904"/>
                  <a:gd name="T85" fmla="*/ 577 h 602"/>
                  <a:gd name="T86" fmla="*/ 2 w 904"/>
                  <a:gd name="T87" fmla="*/ 581 h 602"/>
                  <a:gd name="T88" fmla="*/ 0 w 904"/>
                  <a:gd name="T89" fmla="*/ 587 h 602"/>
                  <a:gd name="T90" fmla="*/ 2 w 904"/>
                  <a:gd name="T91" fmla="*/ 593 h 602"/>
                  <a:gd name="T92" fmla="*/ 5 w 904"/>
                  <a:gd name="T93" fmla="*/ 598 h 602"/>
                  <a:gd name="T94" fmla="*/ 9 w 904"/>
                  <a:gd name="T95" fmla="*/ 601 h 602"/>
                  <a:gd name="T96" fmla="*/ 15 w 904"/>
                  <a:gd name="T97" fmla="*/ 602 h 602"/>
                  <a:gd name="T98" fmla="*/ 196 w 904"/>
                  <a:gd name="T99" fmla="*/ 602 h 602"/>
                  <a:gd name="T100" fmla="*/ 406 w 904"/>
                  <a:gd name="T101" fmla="*/ 602 h 602"/>
                  <a:gd name="T102" fmla="*/ 617 w 904"/>
                  <a:gd name="T103" fmla="*/ 602 h 602"/>
                  <a:gd name="T104" fmla="*/ 828 w 904"/>
                  <a:gd name="T105" fmla="*/ 602 h 602"/>
                  <a:gd name="T106" fmla="*/ 891 w 904"/>
                  <a:gd name="T107" fmla="*/ 602 h 602"/>
                  <a:gd name="T108" fmla="*/ 896 w 904"/>
                  <a:gd name="T109" fmla="*/ 600 h 602"/>
                  <a:gd name="T110" fmla="*/ 901 w 904"/>
                  <a:gd name="T111" fmla="*/ 596 h 602"/>
                  <a:gd name="T112" fmla="*/ 903 w 904"/>
                  <a:gd name="T113" fmla="*/ 591 h 602"/>
                  <a:gd name="T114" fmla="*/ 903 w 904"/>
                  <a:gd name="T115" fmla="*/ 584 h 602"/>
                  <a:gd name="T116" fmla="*/ 901 w 904"/>
                  <a:gd name="T117" fmla="*/ 579 h 602"/>
                  <a:gd name="T118" fmla="*/ 896 w 904"/>
                  <a:gd name="T119" fmla="*/ 575 h 602"/>
                  <a:gd name="T120" fmla="*/ 891 w 904"/>
                  <a:gd name="T121" fmla="*/ 572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04" h="602">
                    <a:moveTo>
                      <a:pt x="889" y="572"/>
                    </a:moveTo>
                    <a:lnTo>
                      <a:pt x="843" y="572"/>
                    </a:lnTo>
                    <a:lnTo>
                      <a:pt x="843" y="16"/>
                    </a:lnTo>
                    <a:lnTo>
                      <a:pt x="843" y="12"/>
                    </a:lnTo>
                    <a:lnTo>
                      <a:pt x="842" y="9"/>
                    </a:lnTo>
                    <a:lnTo>
                      <a:pt x="841" y="7"/>
                    </a:lnTo>
                    <a:lnTo>
                      <a:pt x="838" y="5"/>
                    </a:lnTo>
                    <a:lnTo>
                      <a:pt x="836" y="3"/>
                    </a:lnTo>
                    <a:lnTo>
                      <a:pt x="834" y="2"/>
                    </a:lnTo>
                    <a:lnTo>
                      <a:pt x="831" y="1"/>
                    </a:lnTo>
                    <a:lnTo>
                      <a:pt x="828" y="1"/>
                    </a:lnTo>
                    <a:lnTo>
                      <a:pt x="708" y="0"/>
                    </a:lnTo>
                    <a:lnTo>
                      <a:pt x="704" y="1"/>
                    </a:lnTo>
                    <a:lnTo>
                      <a:pt x="702" y="2"/>
                    </a:lnTo>
                    <a:lnTo>
                      <a:pt x="699" y="3"/>
                    </a:lnTo>
                    <a:lnTo>
                      <a:pt x="697" y="5"/>
                    </a:lnTo>
                    <a:lnTo>
                      <a:pt x="695" y="7"/>
                    </a:lnTo>
                    <a:lnTo>
                      <a:pt x="694" y="9"/>
                    </a:lnTo>
                    <a:lnTo>
                      <a:pt x="693" y="12"/>
                    </a:lnTo>
                    <a:lnTo>
                      <a:pt x="693" y="16"/>
                    </a:lnTo>
                    <a:lnTo>
                      <a:pt x="693" y="572"/>
                    </a:lnTo>
                    <a:lnTo>
                      <a:pt x="632" y="572"/>
                    </a:lnTo>
                    <a:lnTo>
                      <a:pt x="632" y="286"/>
                    </a:lnTo>
                    <a:lnTo>
                      <a:pt x="632" y="283"/>
                    </a:lnTo>
                    <a:lnTo>
                      <a:pt x="631" y="281"/>
                    </a:lnTo>
                    <a:lnTo>
                      <a:pt x="630" y="277"/>
                    </a:lnTo>
                    <a:lnTo>
                      <a:pt x="628" y="275"/>
                    </a:lnTo>
                    <a:lnTo>
                      <a:pt x="626" y="274"/>
                    </a:lnTo>
                    <a:lnTo>
                      <a:pt x="623" y="272"/>
                    </a:lnTo>
                    <a:lnTo>
                      <a:pt x="621" y="271"/>
                    </a:lnTo>
                    <a:lnTo>
                      <a:pt x="617" y="271"/>
                    </a:lnTo>
                    <a:lnTo>
                      <a:pt x="497" y="271"/>
                    </a:lnTo>
                    <a:lnTo>
                      <a:pt x="494" y="271"/>
                    </a:lnTo>
                    <a:lnTo>
                      <a:pt x="491" y="272"/>
                    </a:lnTo>
                    <a:lnTo>
                      <a:pt x="489" y="274"/>
                    </a:lnTo>
                    <a:lnTo>
                      <a:pt x="487" y="275"/>
                    </a:lnTo>
                    <a:lnTo>
                      <a:pt x="484" y="277"/>
                    </a:lnTo>
                    <a:lnTo>
                      <a:pt x="483" y="281"/>
                    </a:lnTo>
                    <a:lnTo>
                      <a:pt x="482" y="283"/>
                    </a:lnTo>
                    <a:lnTo>
                      <a:pt x="482" y="286"/>
                    </a:lnTo>
                    <a:lnTo>
                      <a:pt x="482" y="572"/>
                    </a:lnTo>
                    <a:lnTo>
                      <a:pt x="421" y="572"/>
                    </a:lnTo>
                    <a:lnTo>
                      <a:pt x="421" y="196"/>
                    </a:lnTo>
                    <a:lnTo>
                      <a:pt x="421" y="193"/>
                    </a:lnTo>
                    <a:lnTo>
                      <a:pt x="420" y="190"/>
                    </a:lnTo>
                    <a:lnTo>
                      <a:pt x="419" y="187"/>
                    </a:lnTo>
                    <a:lnTo>
                      <a:pt x="417" y="185"/>
                    </a:lnTo>
                    <a:lnTo>
                      <a:pt x="415" y="183"/>
                    </a:lnTo>
                    <a:lnTo>
                      <a:pt x="413" y="182"/>
                    </a:lnTo>
                    <a:lnTo>
                      <a:pt x="409" y="181"/>
                    </a:lnTo>
                    <a:lnTo>
                      <a:pt x="406" y="181"/>
                    </a:lnTo>
                    <a:lnTo>
                      <a:pt x="286" y="181"/>
                    </a:lnTo>
                    <a:lnTo>
                      <a:pt x="283" y="181"/>
                    </a:lnTo>
                    <a:lnTo>
                      <a:pt x="281" y="182"/>
                    </a:lnTo>
                    <a:lnTo>
                      <a:pt x="277" y="183"/>
                    </a:lnTo>
                    <a:lnTo>
                      <a:pt x="275" y="185"/>
                    </a:lnTo>
                    <a:lnTo>
                      <a:pt x="273" y="187"/>
                    </a:lnTo>
                    <a:lnTo>
                      <a:pt x="272" y="190"/>
                    </a:lnTo>
                    <a:lnTo>
                      <a:pt x="271" y="193"/>
                    </a:lnTo>
                    <a:lnTo>
                      <a:pt x="271" y="196"/>
                    </a:lnTo>
                    <a:lnTo>
                      <a:pt x="271" y="572"/>
                    </a:lnTo>
                    <a:lnTo>
                      <a:pt x="211" y="572"/>
                    </a:lnTo>
                    <a:lnTo>
                      <a:pt x="211" y="406"/>
                    </a:lnTo>
                    <a:lnTo>
                      <a:pt x="211" y="404"/>
                    </a:lnTo>
                    <a:lnTo>
                      <a:pt x="210" y="401"/>
                    </a:lnTo>
                    <a:lnTo>
                      <a:pt x="209" y="399"/>
                    </a:lnTo>
                    <a:lnTo>
                      <a:pt x="207" y="396"/>
                    </a:lnTo>
                    <a:lnTo>
                      <a:pt x="205" y="394"/>
                    </a:lnTo>
                    <a:lnTo>
                      <a:pt x="201" y="393"/>
                    </a:lnTo>
                    <a:lnTo>
                      <a:pt x="199" y="392"/>
                    </a:lnTo>
                    <a:lnTo>
                      <a:pt x="196" y="391"/>
                    </a:lnTo>
                    <a:lnTo>
                      <a:pt x="76" y="391"/>
                    </a:lnTo>
                    <a:lnTo>
                      <a:pt x="73" y="392"/>
                    </a:lnTo>
                    <a:lnTo>
                      <a:pt x="69" y="392"/>
                    </a:lnTo>
                    <a:lnTo>
                      <a:pt x="67" y="394"/>
                    </a:lnTo>
                    <a:lnTo>
                      <a:pt x="65" y="396"/>
                    </a:lnTo>
                    <a:lnTo>
                      <a:pt x="63" y="399"/>
                    </a:lnTo>
                    <a:lnTo>
                      <a:pt x="62" y="401"/>
                    </a:lnTo>
                    <a:lnTo>
                      <a:pt x="61" y="404"/>
                    </a:lnTo>
                    <a:lnTo>
                      <a:pt x="61" y="406"/>
                    </a:lnTo>
                    <a:lnTo>
                      <a:pt x="61" y="572"/>
                    </a:lnTo>
                    <a:lnTo>
                      <a:pt x="15" y="572"/>
                    </a:lnTo>
                    <a:lnTo>
                      <a:pt x="13" y="572"/>
                    </a:lnTo>
                    <a:lnTo>
                      <a:pt x="9" y="573"/>
                    </a:lnTo>
                    <a:lnTo>
                      <a:pt x="7" y="575"/>
                    </a:lnTo>
                    <a:lnTo>
                      <a:pt x="5" y="577"/>
                    </a:lnTo>
                    <a:lnTo>
                      <a:pt x="3" y="579"/>
                    </a:lnTo>
                    <a:lnTo>
                      <a:pt x="2" y="581"/>
                    </a:lnTo>
                    <a:lnTo>
                      <a:pt x="1" y="584"/>
                    </a:lnTo>
                    <a:lnTo>
                      <a:pt x="0" y="587"/>
                    </a:lnTo>
                    <a:lnTo>
                      <a:pt x="1" y="591"/>
                    </a:lnTo>
                    <a:lnTo>
                      <a:pt x="2" y="593"/>
                    </a:lnTo>
                    <a:lnTo>
                      <a:pt x="3" y="596"/>
                    </a:lnTo>
                    <a:lnTo>
                      <a:pt x="5" y="598"/>
                    </a:lnTo>
                    <a:lnTo>
                      <a:pt x="7" y="600"/>
                    </a:lnTo>
                    <a:lnTo>
                      <a:pt x="9" y="601"/>
                    </a:lnTo>
                    <a:lnTo>
                      <a:pt x="13" y="602"/>
                    </a:lnTo>
                    <a:lnTo>
                      <a:pt x="15" y="602"/>
                    </a:lnTo>
                    <a:lnTo>
                      <a:pt x="76" y="602"/>
                    </a:lnTo>
                    <a:lnTo>
                      <a:pt x="196" y="602"/>
                    </a:lnTo>
                    <a:lnTo>
                      <a:pt x="286" y="602"/>
                    </a:lnTo>
                    <a:lnTo>
                      <a:pt x="406" y="602"/>
                    </a:lnTo>
                    <a:lnTo>
                      <a:pt x="497" y="602"/>
                    </a:lnTo>
                    <a:lnTo>
                      <a:pt x="617" y="602"/>
                    </a:lnTo>
                    <a:lnTo>
                      <a:pt x="708" y="602"/>
                    </a:lnTo>
                    <a:lnTo>
                      <a:pt x="828" y="602"/>
                    </a:lnTo>
                    <a:lnTo>
                      <a:pt x="889" y="602"/>
                    </a:lnTo>
                    <a:lnTo>
                      <a:pt x="891" y="602"/>
                    </a:lnTo>
                    <a:lnTo>
                      <a:pt x="894" y="601"/>
                    </a:lnTo>
                    <a:lnTo>
                      <a:pt x="896" y="600"/>
                    </a:lnTo>
                    <a:lnTo>
                      <a:pt x="898" y="598"/>
                    </a:lnTo>
                    <a:lnTo>
                      <a:pt x="901" y="596"/>
                    </a:lnTo>
                    <a:lnTo>
                      <a:pt x="902" y="593"/>
                    </a:lnTo>
                    <a:lnTo>
                      <a:pt x="903" y="591"/>
                    </a:lnTo>
                    <a:lnTo>
                      <a:pt x="904" y="587"/>
                    </a:lnTo>
                    <a:lnTo>
                      <a:pt x="903" y="584"/>
                    </a:lnTo>
                    <a:lnTo>
                      <a:pt x="902" y="581"/>
                    </a:lnTo>
                    <a:lnTo>
                      <a:pt x="901" y="579"/>
                    </a:lnTo>
                    <a:lnTo>
                      <a:pt x="898" y="577"/>
                    </a:lnTo>
                    <a:lnTo>
                      <a:pt x="896" y="575"/>
                    </a:lnTo>
                    <a:lnTo>
                      <a:pt x="894" y="573"/>
                    </a:lnTo>
                    <a:lnTo>
                      <a:pt x="891" y="572"/>
                    </a:lnTo>
                    <a:lnTo>
                      <a:pt x="889" y="5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33" name="任意多边形(F) 373">
                <a:extLst>
                  <a:ext uri="{FF2B5EF4-FFF2-40B4-BE49-F238E27FC236}">
                    <a16:creationId xmlns:a16="http://schemas.microsoft.com/office/drawing/2014/main" id="{6AA1356D-8F1B-4281-BEC5-5B4EBF7467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8638" y="2492375"/>
                <a:ext cx="252413" cy="157163"/>
              </a:xfrm>
              <a:custGeom>
                <a:avLst/>
                <a:gdLst>
                  <a:gd name="T0" fmla="*/ 77 w 797"/>
                  <a:gd name="T1" fmla="*/ 494 h 497"/>
                  <a:gd name="T2" fmla="*/ 97 w 797"/>
                  <a:gd name="T3" fmla="*/ 483 h 497"/>
                  <a:gd name="T4" fmla="*/ 112 w 797"/>
                  <a:gd name="T5" fmla="*/ 466 h 497"/>
                  <a:gd name="T6" fmla="*/ 120 w 797"/>
                  <a:gd name="T7" fmla="*/ 443 h 497"/>
                  <a:gd name="T8" fmla="*/ 116 w 797"/>
                  <a:gd name="T9" fmla="*/ 416 h 497"/>
                  <a:gd name="T10" fmla="*/ 267 w 797"/>
                  <a:gd name="T11" fmla="*/ 298 h 497"/>
                  <a:gd name="T12" fmla="*/ 300 w 797"/>
                  <a:gd name="T13" fmla="*/ 299 h 497"/>
                  <a:gd name="T14" fmla="*/ 325 w 797"/>
                  <a:gd name="T15" fmla="*/ 287 h 497"/>
                  <a:gd name="T16" fmla="*/ 451 w 797"/>
                  <a:gd name="T17" fmla="*/ 327 h 497"/>
                  <a:gd name="T18" fmla="*/ 454 w 797"/>
                  <a:gd name="T19" fmla="*/ 349 h 497"/>
                  <a:gd name="T20" fmla="*/ 464 w 797"/>
                  <a:gd name="T21" fmla="*/ 369 h 497"/>
                  <a:gd name="T22" fmla="*/ 482 w 797"/>
                  <a:gd name="T23" fmla="*/ 384 h 497"/>
                  <a:gd name="T24" fmla="*/ 505 w 797"/>
                  <a:gd name="T25" fmla="*/ 391 h 497"/>
                  <a:gd name="T26" fmla="*/ 529 w 797"/>
                  <a:gd name="T27" fmla="*/ 389 h 497"/>
                  <a:gd name="T28" fmla="*/ 550 w 797"/>
                  <a:gd name="T29" fmla="*/ 378 h 497"/>
                  <a:gd name="T30" fmla="*/ 564 w 797"/>
                  <a:gd name="T31" fmla="*/ 360 h 497"/>
                  <a:gd name="T32" fmla="*/ 571 w 797"/>
                  <a:gd name="T33" fmla="*/ 337 h 497"/>
                  <a:gd name="T34" fmla="*/ 565 w 797"/>
                  <a:gd name="T35" fmla="*/ 304 h 497"/>
                  <a:gd name="T36" fmla="*/ 724 w 797"/>
                  <a:gd name="T37" fmla="*/ 119 h 497"/>
                  <a:gd name="T38" fmla="*/ 750 w 797"/>
                  <a:gd name="T39" fmla="*/ 119 h 497"/>
                  <a:gd name="T40" fmla="*/ 771 w 797"/>
                  <a:gd name="T41" fmla="*/ 110 h 497"/>
                  <a:gd name="T42" fmla="*/ 787 w 797"/>
                  <a:gd name="T43" fmla="*/ 94 h 497"/>
                  <a:gd name="T44" fmla="*/ 796 w 797"/>
                  <a:gd name="T45" fmla="*/ 72 h 497"/>
                  <a:gd name="T46" fmla="*/ 796 w 797"/>
                  <a:gd name="T47" fmla="*/ 48 h 497"/>
                  <a:gd name="T48" fmla="*/ 787 w 797"/>
                  <a:gd name="T49" fmla="*/ 27 h 497"/>
                  <a:gd name="T50" fmla="*/ 771 w 797"/>
                  <a:gd name="T51" fmla="*/ 10 h 497"/>
                  <a:gd name="T52" fmla="*/ 750 w 797"/>
                  <a:gd name="T53" fmla="*/ 1 h 497"/>
                  <a:gd name="T54" fmla="*/ 725 w 797"/>
                  <a:gd name="T55" fmla="*/ 1 h 497"/>
                  <a:gd name="T56" fmla="*/ 703 w 797"/>
                  <a:gd name="T57" fmla="*/ 10 h 497"/>
                  <a:gd name="T58" fmla="*/ 687 w 797"/>
                  <a:gd name="T59" fmla="*/ 27 h 497"/>
                  <a:gd name="T60" fmla="*/ 678 w 797"/>
                  <a:gd name="T61" fmla="*/ 48 h 497"/>
                  <a:gd name="T62" fmla="*/ 680 w 797"/>
                  <a:gd name="T63" fmla="*/ 79 h 497"/>
                  <a:gd name="T64" fmla="*/ 531 w 797"/>
                  <a:gd name="T65" fmla="*/ 275 h 497"/>
                  <a:gd name="T66" fmla="*/ 504 w 797"/>
                  <a:gd name="T67" fmla="*/ 272 h 497"/>
                  <a:gd name="T68" fmla="*/ 478 w 797"/>
                  <a:gd name="T69" fmla="*/ 281 h 497"/>
                  <a:gd name="T70" fmla="*/ 345 w 797"/>
                  <a:gd name="T71" fmla="*/ 248 h 497"/>
                  <a:gd name="T72" fmla="*/ 344 w 797"/>
                  <a:gd name="T73" fmla="*/ 229 h 497"/>
                  <a:gd name="T74" fmla="*/ 336 w 797"/>
                  <a:gd name="T75" fmla="*/ 207 h 497"/>
                  <a:gd name="T76" fmla="*/ 319 w 797"/>
                  <a:gd name="T77" fmla="*/ 191 h 497"/>
                  <a:gd name="T78" fmla="*/ 298 w 797"/>
                  <a:gd name="T79" fmla="*/ 181 h 497"/>
                  <a:gd name="T80" fmla="*/ 273 w 797"/>
                  <a:gd name="T81" fmla="*/ 181 h 497"/>
                  <a:gd name="T82" fmla="*/ 252 w 797"/>
                  <a:gd name="T83" fmla="*/ 191 h 497"/>
                  <a:gd name="T84" fmla="*/ 236 w 797"/>
                  <a:gd name="T85" fmla="*/ 207 h 497"/>
                  <a:gd name="T86" fmla="*/ 226 w 797"/>
                  <a:gd name="T87" fmla="*/ 229 h 497"/>
                  <a:gd name="T88" fmla="*/ 227 w 797"/>
                  <a:gd name="T89" fmla="*/ 254 h 497"/>
                  <a:gd name="T90" fmla="*/ 86 w 797"/>
                  <a:gd name="T91" fmla="*/ 382 h 497"/>
                  <a:gd name="T92" fmla="*/ 53 w 797"/>
                  <a:gd name="T93" fmla="*/ 377 h 497"/>
                  <a:gd name="T94" fmla="*/ 31 w 797"/>
                  <a:gd name="T95" fmla="*/ 383 h 497"/>
                  <a:gd name="T96" fmla="*/ 13 w 797"/>
                  <a:gd name="T97" fmla="*/ 398 h 497"/>
                  <a:gd name="T98" fmla="*/ 2 w 797"/>
                  <a:gd name="T99" fmla="*/ 419 h 497"/>
                  <a:gd name="T100" fmla="*/ 0 w 797"/>
                  <a:gd name="T101" fmla="*/ 443 h 497"/>
                  <a:gd name="T102" fmla="*/ 6 w 797"/>
                  <a:gd name="T103" fmla="*/ 466 h 497"/>
                  <a:gd name="T104" fmla="*/ 21 w 797"/>
                  <a:gd name="T105" fmla="*/ 483 h 497"/>
                  <a:gd name="T106" fmla="*/ 42 w 797"/>
                  <a:gd name="T107" fmla="*/ 494 h 4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97" h="497">
                    <a:moveTo>
                      <a:pt x="60" y="497"/>
                    </a:moveTo>
                    <a:lnTo>
                      <a:pt x="65" y="497"/>
                    </a:lnTo>
                    <a:lnTo>
                      <a:pt x="72" y="496"/>
                    </a:lnTo>
                    <a:lnTo>
                      <a:pt x="77" y="494"/>
                    </a:lnTo>
                    <a:lnTo>
                      <a:pt x="83" y="493"/>
                    </a:lnTo>
                    <a:lnTo>
                      <a:pt x="89" y="489"/>
                    </a:lnTo>
                    <a:lnTo>
                      <a:pt x="93" y="486"/>
                    </a:lnTo>
                    <a:lnTo>
                      <a:pt x="97" y="483"/>
                    </a:lnTo>
                    <a:lnTo>
                      <a:pt x="102" y="480"/>
                    </a:lnTo>
                    <a:lnTo>
                      <a:pt x="106" y="475"/>
                    </a:lnTo>
                    <a:lnTo>
                      <a:pt x="109" y="470"/>
                    </a:lnTo>
                    <a:lnTo>
                      <a:pt x="112" y="466"/>
                    </a:lnTo>
                    <a:lnTo>
                      <a:pt x="115" y="460"/>
                    </a:lnTo>
                    <a:lnTo>
                      <a:pt x="117" y="455"/>
                    </a:lnTo>
                    <a:lnTo>
                      <a:pt x="119" y="449"/>
                    </a:lnTo>
                    <a:lnTo>
                      <a:pt x="120" y="443"/>
                    </a:lnTo>
                    <a:lnTo>
                      <a:pt x="120" y="437"/>
                    </a:lnTo>
                    <a:lnTo>
                      <a:pt x="119" y="429"/>
                    </a:lnTo>
                    <a:lnTo>
                      <a:pt x="118" y="423"/>
                    </a:lnTo>
                    <a:lnTo>
                      <a:pt x="116" y="416"/>
                    </a:lnTo>
                    <a:lnTo>
                      <a:pt x="114" y="410"/>
                    </a:lnTo>
                    <a:lnTo>
                      <a:pt x="251" y="290"/>
                    </a:lnTo>
                    <a:lnTo>
                      <a:pt x="259" y="295"/>
                    </a:lnTo>
                    <a:lnTo>
                      <a:pt x="267" y="298"/>
                    </a:lnTo>
                    <a:lnTo>
                      <a:pt x="277" y="301"/>
                    </a:lnTo>
                    <a:lnTo>
                      <a:pt x="285" y="302"/>
                    </a:lnTo>
                    <a:lnTo>
                      <a:pt x="293" y="301"/>
                    </a:lnTo>
                    <a:lnTo>
                      <a:pt x="300" y="299"/>
                    </a:lnTo>
                    <a:lnTo>
                      <a:pt x="307" y="297"/>
                    </a:lnTo>
                    <a:lnTo>
                      <a:pt x="313" y="294"/>
                    </a:lnTo>
                    <a:lnTo>
                      <a:pt x="318" y="291"/>
                    </a:lnTo>
                    <a:lnTo>
                      <a:pt x="325" y="287"/>
                    </a:lnTo>
                    <a:lnTo>
                      <a:pt x="329" y="282"/>
                    </a:lnTo>
                    <a:lnTo>
                      <a:pt x="333" y="277"/>
                    </a:lnTo>
                    <a:lnTo>
                      <a:pt x="451" y="324"/>
                    </a:lnTo>
                    <a:lnTo>
                      <a:pt x="451" y="327"/>
                    </a:lnTo>
                    <a:lnTo>
                      <a:pt x="451" y="332"/>
                    </a:lnTo>
                    <a:lnTo>
                      <a:pt x="451" y="337"/>
                    </a:lnTo>
                    <a:lnTo>
                      <a:pt x="452" y="343"/>
                    </a:lnTo>
                    <a:lnTo>
                      <a:pt x="454" y="349"/>
                    </a:lnTo>
                    <a:lnTo>
                      <a:pt x="456" y="354"/>
                    </a:lnTo>
                    <a:lnTo>
                      <a:pt x="458" y="360"/>
                    </a:lnTo>
                    <a:lnTo>
                      <a:pt x="461" y="365"/>
                    </a:lnTo>
                    <a:lnTo>
                      <a:pt x="464" y="369"/>
                    </a:lnTo>
                    <a:lnTo>
                      <a:pt x="469" y="374"/>
                    </a:lnTo>
                    <a:lnTo>
                      <a:pt x="473" y="378"/>
                    </a:lnTo>
                    <a:lnTo>
                      <a:pt x="477" y="381"/>
                    </a:lnTo>
                    <a:lnTo>
                      <a:pt x="482" y="384"/>
                    </a:lnTo>
                    <a:lnTo>
                      <a:pt x="488" y="386"/>
                    </a:lnTo>
                    <a:lnTo>
                      <a:pt x="493" y="389"/>
                    </a:lnTo>
                    <a:lnTo>
                      <a:pt x="499" y="391"/>
                    </a:lnTo>
                    <a:lnTo>
                      <a:pt x="505" y="391"/>
                    </a:lnTo>
                    <a:lnTo>
                      <a:pt x="511" y="392"/>
                    </a:lnTo>
                    <a:lnTo>
                      <a:pt x="518" y="391"/>
                    </a:lnTo>
                    <a:lnTo>
                      <a:pt x="523" y="391"/>
                    </a:lnTo>
                    <a:lnTo>
                      <a:pt x="529" y="389"/>
                    </a:lnTo>
                    <a:lnTo>
                      <a:pt x="535" y="386"/>
                    </a:lnTo>
                    <a:lnTo>
                      <a:pt x="540" y="384"/>
                    </a:lnTo>
                    <a:lnTo>
                      <a:pt x="545" y="381"/>
                    </a:lnTo>
                    <a:lnTo>
                      <a:pt x="550" y="378"/>
                    </a:lnTo>
                    <a:lnTo>
                      <a:pt x="553" y="374"/>
                    </a:lnTo>
                    <a:lnTo>
                      <a:pt x="558" y="369"/>
                    </a:lnTo>
                    <a:lnTo>
                      <a:pt x="561" y="365"/>
                    </a:lnTo>
                    <a:lnTo>
                      <a:pt x="564" y="360"/>
                    </a:lnTo>
                    <a:lnTo>
                      <a:pt x="567" y="354"/>
                    </a:lnTo>
                    <a:lnTo>
                      <a:pt x="568" y="349"/>
                    </a:lnTo>
                    <a:lnTo>
                      <a:pt x="570" y="343"/>
                    </a:lnTo>
                    <a:lnTo>
                      <a:pt x="571" y="337"/>
                    </a:lnTo>
                    <a:lnTo>
                      <a:pt x="571" y="332"/>
                    </a:lnTo>
                    <a:lnTo>
                      <a:pt x="570" y="322"/>
                    </a:lnTo>
                    <a:lnTo>
                      <a:pt x="568" y="312"/>
                    </a:lnTo>
                    <a:lnTo>
                      <a:pt x="565" y="304"/>
                    </a:lnTo>
                    <a:lnTo>
                      <a:pt x="560" y="296"/>
                    </a:lnTo>
                    <a:lnTo>
                      <a:pt x="711" y="114"/>
                    </a:lnTo>
                    <a:lnTo>
                      <a:pt x="717" y="117"/>
                    </a:lnTo>
                    <a:lnTo>
                      <a:pt x="724" y="119"/>
                    </a:lnTo>
                    <a:lnTo>
                      <a:pt x="730" y="120"/>
                    </a:lnTo>
                    <a:lnTo>
                      <a:pt x="737" y="120"/>
                    </a:lnTo>
                    <a:lnTo>
                      <a:pt x="743" y="120"/>
                    </a:lnTo>
                    <a:lnTo>
                      <a:pt x="750" y="119"/>
                    </a:lnTo>
                    <a:lnTo>
                      <a:pt x="755" y="118"/>
                    </a:lnTo>
                    <a:lnTo>
                      <a:pt x="760" y="116"/>
                    </a:lnTo>
                    <a:lnTo>
                      <a:pt x="766" y="113"/>
                    </a:lnTo>
                    <a:lnTo>
                      <a:pt x="771" y="110"/>
                    </a:lnTo>
                    <a:lnTo>
                      <a:pt x="775" y="106"/>
                    </a:lnTo>
                    <a:lnTo>
                      <a:pt x="780" y="103"/>
                    </a:lnTo>
                    <a:lnTo>
                      <a:pt x="784" y="99"/>
                    </a:lnTo>
                    <a:lnTo>
                      <a:pt x="787" y="94"/>
                    </a:lnTo>
                    <a:lnTo>
                      <a:pt x="790" y="89"/>
                    </a:lnTo>
                    <a:lnTo>
                      <a:pt x="792" y="84"/>
                    </a:lnTo>
                    <a:lnTo>
                      <a:pt x="795" y="79"/>
                    </a:lnTo>
                    <a:lnTo>
                      <a:pt x="796" y="72"/>
                    </a:lnTo>
                    <a:lnTo>
                      <a:pt x="797" y="67"/>
                    </a:lnTo>
                    <a:lnTo>
                      <a:pt x="797" y="60"/>
                    </a:lnTo>
                    <a:lnTo>
                      <a:pt x="797" y="54"/>
                    </a:lnTo>
                    <a:lnTo>
                      <a:pt x="796" y="48"/>
                    </a:lnTo>
                    <a:lnTo>
                      <a:pt x="795" y="42"/>
                    </a:lnTo>
                    <a:lnTo>
                      <a:pt x="792" y="37"/>
                    </a:lnTo>
                    <a:lnTo>
                      <a:pt x="790" y="31"/>
                    </a:lnTo>
                    <a:lnTo>
                      <a:pt x="787" y="27"/>
                    </a:lnTo>
                    <a:lnTo>
                      <a:pt x="784" y="22"/>
                    </a:lnTo>
                    <a:lnTo>
                      <a:pt x="780" y="17"/>
                    </a:lnTo>
                    <a:lnTo>
                      <a:pt x="775" y="14"/>
                    </a:lnTo>
                    <a:lnTo>
                      <a:pt x="771" y="10"/>
                    </a:lnTo>
                    <a:lnTo>
                      <a:pt x="766" y="8"/>
                    </a:lnTo>
                    <a:lnTo>
                      <a:pt x="760" y="5"/>
                    </a:lnTo>
                    <a:lnTo>
                      <a:pt x="755" y="2"/>
                    </a:lnTo>
                    <a:lnTo>
                      <a:pt x="750" y="1"/>
                    </a:lnTo>
                    <a:lnTo>
                      <a:pt x="743" y="0"/>
                    </a:lnTo>
                    <a:lnTo>
                      <a:pt x="737" y="0"/>
                    </a:lnTo>
                    <a:lnTo>
                      <a:pt x="731" y="0"/>
                    </a:lnTo>
                    <a:lnTo>
                      <a:pt x="725" y="1"/>
                    </a:lnTo>
                    <a:lnTo>
                      <a:pt x="719" y="2"/>
                    </a:lnTo>
                    <a:lnTo>
                      <a:pt x="713" y="5"/>
                    </a:lnTo>
                    <a:lnTo>
                      <a:pt x="709" y="8"/>
                    </a:lnTo>
                    <a:lnTo>
                      <a:pt x="703" y="10"/>
                    </a:lnTo>
                    <a:lnTo>
                      <a:pt x="699" y="14"/>
                    </a:lnTo>
                    <a:lnTo>
                      <a:pt x="695" y="17"/>
                    </a:lnTo>
                    <a:lnTo>
                      <a:pt x="691" y="22"/>
                    </a:lnTo>
                    <a:lnTo>
                      <a:pt x="687" y="27"/>
                    </a:lnTo>
                    <a:lnTo>
                      <a:pt x="684" y="31"/>
                    </a:lnTo>
                    <a:lnTo>
                      <a:pt x="682" y="37"/>
                    </a:lnTo>
                    <a:lnTo>
                      <a:pt x="680" y="42"/>
                    </a:lnTo>
                    <a:lnTo>
                      <a:pt x="678" y="48"/>
                    </a:lnTo>
                    <a:lnTo>
                      <a:pt x="677" y="54"/>
                    </a:lnTo>
                    <a:lnTo>
                      <a:pt x="677" y="60"/>
                    </a:lnTo>
                    <a:lnTo>
                      <a:pt x="678" y="70"/>
                    </a:lnTo>
                    <a:lnTo>
                      <a:pt x="680" y="79"/>
                    </a:lnTo>
                    <a:lnTo>
                      <a:pt x="683" y="87"/>
                    </a:lnTo>
                    <a:lnTo>
                      <a:pt x="688" y="96"/>
                    </a:lnTo>
                    <a:lnTo>
                      <a:pt x="537" y="277"/>
                    </a:lnTo>
                    <a:lnTo>
                      <a:pt x="531" y="275"/>
                    </a:lnTo>
                    <a:lnTo>
                      <a:pt x="524" y="273"/>
                    </a:lnTo>
                    <a:lnTo>
                      <a:pt x="518" y="272"/>
                    </a:lnTo>
                    <a:lnTo>
                      <a:pt x="511" y="271"/>
                    </a:lnTo>
                    <a:lnTo>
                      <a:pt x="504" y="272"/>
                    </a:lnTo>
                    <a:lnTo>
                      <a:pt x="496" y="273"/>
                    </a:lnTo>
                    <a:lnTo>
                      <a:pt x="490" y="275"/>
                    </a:lnTo>
                    <a:lnTo>
                      <a:pt x="484" y="278"/>
                    </a:lnTo>
                    <a:lnTo>
                      <a:pt x="478" y="281"/>
                    </a:lnTo>
                    <a:lnTo>
                      <a:pt x="472" y="286"/>
                    </a:lnTo>
                    <a:lnTo>
                      <a:pt x="467" y="291"/>
                    </a:lnTo>
                    <a:lnTo>
                      <a:pt x="463" y="295"/>
                    </a:lnTo>
                    <a:lnTo>
                      <a:pt x="345" y="248"/>
                    </a:lnTo>
                    <a:lnTo>
                      <a:pt x="345" y="245"/>
                    </a:lnTo>
                    <a:lnTo>
                      <a:pt x="345" y="240"/>
                    </a:lnTo>
                    <a:lnTo>
                      <a:pt x="345" y="235"/>
                    </a:lnTo>
                    <a:lnTo>
                      <a:pt x="344" y="229"/>
                    </a:lnTo>
                    <a:lnTo>
                      <a:pt x="343" y="223"/>
                    </a:lnTo>
                    <a:lnTo>
                      <a:pt x="341" y="218"/>
                    </a:lnTo>
                    <a:lnTo>
                      <a:pt x="339" y="213"/>
                    </a:lnTo>
                    <a:lnTo>
                      <a:pt x="336" y="207"/>
                    </a:lnTo>
                    <a:lnTo>
                      <a:pt x="332" y="203"/>
                    </a:lnTo>
                    <a:lnTo>
                      <a:pt x="328" y="199"/>
                    </a:lnTo>
                    <a:lnTo>
                      <a:pt x="324" y="194"/>
                    </a:lnTo>
                    <a:lnTo>
                      <a:pt x="319" y="191"/>
                    </a:lnTo>
                    <a:lnTo>
                      <a:pt x="314" y="188"/>
                    </a:lnTo>
                    <a:lnTo>
                      <a:pt x="309" y="186"/>
                    </a:lnTo>
                    <a:lnTo>
                      <a:pt x="303" y="184"/>
                    </a:lnTo>
                    <a:lnTo>
                      <a:pt x="298" y="181"/>
                    </a:lnTo>
                    <a:lnTo>
                      <a:pt x="292" y="181"/>
                    </a:lnTo>
                    <a:lnTo>
                      <a:pt x="285" y="180"/>
                    </a:lnTo>
                    <a:lnTo>
                      <a:pt x="280" y="181"/>
                    </a:lnTo>
                    <a:lnTo>
                      <a:pt x="273" y="181"/>
                    </a:lnTo>
                    <a:lnTo>
                      <a:pt x="268" y="184"/>
                    </a:lnTo>
                    <a:lnTo>
                      <a:pt x="262" y="186"/>
                    </a:lnTo>
                    <a:lnTo>
                      <a:pt x="257" y="188"/>
                    </a:lnTo>
                    <a:lnTo>
                      <a:pt x="252" y="191"/>
                    </a:lnTo>
                    <a:lnTo>
                      <a:pt x="248" y="194"/>
                    </a:lnTo>
                    <a:lnTo>
                      <a:pt x="243" y="199"/>
                    </a:lnTo>
                    <a:lnTo>
                      <a:pt x="239" y="203"/>
                    </a:lnTo>
                    <a:lnTo>
                      <a:pt x="236" y="207"/>
                    </a:lnTo>
                    <a:lnTo>
                      <a:pt x="233" y="213"/>
                    </a:lnTo>
                    <a:lnTo>
                      <a:pt x="230" y="218"/>
                    </a:lnTo>
                    <a:lnTo>
                      <a:pt x="228" y="223"/>
                    </a:lnTo>
                    <a:lnTo>
                      <a:pt x="226" y="229"/>
                    </a:lnTo>
                    <a:lnTo>
                      <a:pt x="225" y="235"/>
                    </a:lnTo>
                    <a:lnTo>
                      <a:pt x="225" y="240"/>
                    </a:lnTo>
                    <a:lnTo>
                      <a:pt x="226" y="248"/>
                    </a:lnTo>
                    <a:lnTo>
                      <a:pt x="227" y="254"/>
                    </a:lnTo>
                    <a:lnTo>
                      <a:pt x="229" y="261"/>
                    </a:lnTo>
                    <a:lnTo>
                      <a:pt x="231" y="267"/>
                    </a:lnTo>
                    <a:lnTo>
                      <a:pt x="94" y="387"/>
                    </a:lnTo>
                    <a:lnTo>
                      <a:pt x="86" y="382"/>
                    </a:lnTo>
                    <a:lnTo>
                      <a:pt x="78" y="379"/>
                    </a:lnTo>
                    <a:lnTo>
                      <a:pt x="68" y="377"/>
                    </a:lnTo>
                    <a:lnTo>
                      <a:pt x="60" y="377"/>
                    </a:lnTo>
                    <a:lnTo>
                      <a:pt x="53" y="377"/>
                    </a:lnTo>
                    <a:lnTo>
                      <a:pt x="47" y="378"/>
                    </a:lnTo>
                    <a:lnTo>
                      <a:pt x="42" y="379"/>
                    </a:lnTo>
                    <a:lnTo>
                      <a:pt x="36" y="381"/>
                    </a:lnTo>
                    <a:lnTo>
                      <a:pt x="31" y="383"/>
                    </a:lnTo>
                    <a:lnTo>
                      <a:pt x="26" y="386"/>
                    </a:lnTo>
                    <a:lnTo>
                      <a:pt x="21" y="391"/>
                    </a:lnTo>
                    <a:lnTo>
                      <a:pt x="17" y="394"/>
                    </a:lnTo>
                    <a:lnTo>
                      <a:pt x="13" y="398"/>
                    </a:lnTo>
                    <a:lnTo>
                      <a:pt x="9" y="402"/>
                    </a:lnTo>
                    <a:lnTo>
                      <a:pt x="6" y="408"/>
                    </a:lnTo>
                    <a:lnTo>
                      <a:pt x="4" y="413"/>
                    </a:lnTo>
                    <a:lnTo>
                      <a:pt x="2" y="419"/>
                    </a:lnTo>
                    <a:lnTo>
                      <a:pt x="1" y="425"/>
                    </a:lnTo>
                    <a:lnTo>
                      <a:pt x="0" y="430"/>
                    </a:lnTo>
                    <a:lnTo>
                      <a:pt x="0" y="437"/>
                    </a:lnTo>
                    <a:lnTo>
                      <a:pt x="0" y="443"/>
                    </a:lnTo>
                    <a:lnTo>
                      <a:pt x="1" y="449"/>
                    </a:lnTo>
                    <a:lnTo>
                      <a:pt x="2" y="455"/>
                    </a:lnTo>
                    <a:lnTo>
                      <a:pt x="4" y="460"/>
                    </a:lnTo>
                    <a:lnTo>
                      <a:pt x="6" y="466"/>
                    </a:lnTo>
                    <a:lnTo>
                      <a:pt x="9" y="470"/>
                    </a:lnTo>
                    <a:lnTo>
                      <a:pt x="13" y="475"/>
                    </a:lnTo>
                    <a:lnTo>
                      <a:pt x="17" y="480"/>
                    </a:lnTo>
                    <a:lnTo>
                      <a:pt x="21" y="483"/>
                    </a:lnTo>
                    <a:lnTo>
                      <a:pt x="26" y="486"/>
                    </a:lnTo>
                    <a:lnTo>
                      <a:pt x="31" y="489"/>
                    </a:lnTo>
                    <a:lnTo>
                      <a:pt x="36" y="493"/>
                    </a:lnTo>
                    <a:lnTo>
                      <a:pt x="42" y="494"/>
                    </a:lnTo>
                    <a:lnTo>
                      <a:pt x="47" y="496"/>
                    </a:lnTo>
                    <a:lnTo>
                      <a:pt x="53" y="497"/>
                    </a:lnTo>
                    <a:lnTo>
                      <a:pt x="60" y="4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zh-CN" altLang="en-US" dirty="0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4DB243A7-B1B2-4F05-EBC8-27569F039A74}"/>
              </a:ext>
            </a:extLst>
          </p:cNvPr>
          <p:cNvGrpSpPr/>
          <p:nvPr/>
        </p:nvGrpSpPr>
        <p:grpSpPr>
          <a:xfrm>
            <a:off x="7731125" y="3235324"/>
            <a:ext cx="3863536" cy="939800"/>
            <a:chOff x="7490264" y="3235325"/>
            <a:chExt cx="3863536" cy="939800"/>
          </a:xfrm>
        </p:grpSpPr>
        <p:sp>
          <p:nvSpPr>
            <p:cNvPr id="19" name="矩形：圆角 18">
              <a:extLst>
                <a:ext uri="{FF2B5EF4-FFF2-40B4-BE49-F238E27FC236}">
                  <a16:creationId xmlns:a16="http://schemas.microsoft.com/office/drawing/2014/main" id="{EB7F2E37-0ACF-4E8A-9C1D-EC5B65BA2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693025" y="3334727"/>
              <a:ext cx="3660775" cy="74099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zh-CN" altLang="en-US" sz="24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概念模型设计</a:t>
              </a:r>
            </a:p>
          </p:txBody>
        </p:sp>
        <p:sp>
          <p:nvSpPr>
            <p:cNvPr id="20" name="椭圆形 19">
              <a:extLst>
                <a:ext uri="{FF2B5EF4-FFF2-40B4-BE49-F238E27FC236}">
                  <a16:creationId xmlns:a16="http://schemas.microsoft.com/office/drawing/2014/main" id="{88F812F5-70AF-4FBD-80D9-D59B3C456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490264" y="3235325"/>
              <a:ext cx="939800" cy="939800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任意多边形(F) 4665" descr="图形图标。 ">
              <a:extLst>
                <a:ext uri="{FF2B5EF4-FFF2-40B4-BE49-F238E27FC236}">
                  <a16:creationId xmlns:a16="http://schemas.microsoft.com/office/drawing/2014/main" id="{557E39B2-E017-4E5C-B53E-DDE3B9D4C92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019" y="3531385"/>
              <a:ext cx="347679" cy="347679"/>
            </a:xfrm>
            <a:custGeom>
              <a:avLst/>
              <a:gdLst>
                <a:gd name="T0" fmla="*/ 761 w 904"/>
                <a:gd name="T1" fmla="*/ 213 h 903"/>
                <a:gd name="T2" fmla="*/ 754 w 904"/>
                <a:gd name="T3" fmla="*/ 225 h 903"/>
                <a:gd name="T4" fmla="*/ 576 w 904"/>
                <a:gd name="T5" fmla="*/ 277 h 903"/>
                <a:gd name="T6" fmla="*/ 498 w 904"/>
                <a:gd name="T7" fmla="*/ 298 h 903"/>
                <a:gd name="T8" fmla="*/ 431 w 904"/>
                <a:gd name="T9" fmla="*/ 329 h 903"/>
                <a:gd name="T10" fmla="*/ 578 w 904"/>
                <a:gd name="T11" fmla="*/ 170 h 903"/>
                <a:gd name="T12" fmla="*/ 618 w 904"/>
                <a:gd name="T13" fmla="*/ 180 h 903"/>
                <a:gd name="T14" fmla="*/ 661 w 904"/>
                <a:gd name="T15" fmla="*/ 169 h 903"/>
                <a:gd name="T16" fmla="*/ 693 w 904"/>
                <a:gd name="T17" fmla="*/ 141 h 903"/>
                <a:gd name="T18" fmla="*/ 707 w 904"/>
                <a:gd name="T19" fmla="*/ 99 h 903"/>
                <a:gd name="T20" fmla="*/ 701 w 904"/>
                <a:gd name="T21" fmla="*/ 55 h 903"/>
                <a:gd name="T22" fmla="*/ 676 w 904"/>
                <a:gd name="T23" fmla="*/ 20 h 903"/>
                <a:gd name="T24" fmla="*/ 636 w 904"/>
                <a:gd name="T25" fmla="*/ 2 h 903"/>
                <a:gd name="T26" fmla="*/ 591 w 904"/>
                <a:gd name="T27" fmla="*/ 4 h 903"/>
                <a:gd name="T28" fmla="*/ 554 w 904"/>
                <a:gd name="T29" fmla="*/ 25 h 903"/>
                <a:gd name="T30" fmla="*/ 531 w 904"/>
                <a:gd name="T31" fmla="*/ 63 h 903"/>
                <a:gd name="T32" fmla="*/ 532 w 904"/>
                <a:gd name="T33" fmla="*/ 118 h 903"/>
                <a:gd name="T34" fmla="*/ 369 w 904"/>
                <a:gd name="T35" fmla="*/ 289 h 903"/>
                <a:gd name="T36" fmla="*/ 325 w 904"/>
                <a:gd name="T37" fmla="*/ 289 h 903"/>
                <a:gd name="T38" fmla="*/ 294 w 904"/>
                <a:gd name="T39" fmla="*/ 308 h 903"/>
                <a:gd name="T40" fmla="*/ 275 w 904"/>
                <a:gd name="T41" fmla="*/ 338 h 903"/>
                <a:gd name="T42" fmla="*/ 275 w 904"/>
                <a:gd name="T43" fmla="*/ 383 h 903"/>
                <a:gd name="T44" fmla="*/ 113 w 904"/>
                <a:gd name="T45" fmla="*/ 545 h 903"/>
                <a:gd name="T46" fmla="*/ 64 w 904"/>
                <a:gd name="T47" fmla="*/ 546 h 903"/>
                <a:gd name="T48" fmla="*/ 26 w 904"/>
                <a:gd name="T49" fmla="*/ 568 h 903"/>
                <a:gd name="T50" fmla="*/ 5 w 904"/>
                <a:gd name="T51" fmla="*/ 605 h 903"/>
                <a:gd name="T52" fmla="*/ 3 w 904"/>
                <a:gd name="T53" fmla="*/ 650 h 903"/>
                <a:gd name="T54" fmla="*/ 21 w 904"/>
                <a:gd name="T55" fmla="*/ 690 h 903"/>
                <a:gd name="T56" fmla="*/ 56 w 904"/>
                <a:gd name="T57" fmla="*/ 716 h 903"/>
                <a:gd name="T58" fmla="*/ 100 w 904"/>
                <a:gd name="T59" fmla="*/ 722 h 903"/>
                <a:gd name="T60" fmla="*/ 142 w 904"/>
                <a:gd name="T61" fmla="*/ 706 h 903"/>
                <a:gd name="T62" fmla="*/ 170 w 904"/>
                <a:gd name="T63" fmla="*/ 675 h 903"/>
                <a:gd name="T64" fmla="*/ 181 w 904"/>
                <a:gd name="T65" fmla="*/ 632 h 903"/>
                <a:gd name="T66" fmla="*/ 171 w 904"/>
                <a:gd name="T67" fmla="*/ 591 h 903"/>
                <a:gd name="T68" fmla="*/ 316 w 904"/>
                <a:gd name="T69" fmla="*/ 430 h 903"/>
                <a:gd name="T70" fmla="*/ 286 w 904"/>
                <a:gd name="T71" fmla="*/ 538 h 903"/>
                <a:gd name="T72" fmla="*/ 271 w 904"/>
                <a:gd name="T73" fmla="*/ 753 h 903"/>
                <a:gd name="T74" fmla="*/ 216 w 904"/>
                <a:gd name="T75" fmla="*/ 757 h 903"/>
                <a:gd name="T76" fmla="*/ 212 w 904"/>
                <a:gd name="T77" fmla="*/ 888 h 903"/>
                <a:gd name="T78" fmla="*/ 218 w 904"/>
                <a:gd name="T79" fmla="*/ 901 h 903"/>
                <a:gd name="T80" fmla="*/ 349 w 904"/>
                <a:gd name="T81" fmla="*/ 903 h 903"/>
                <a:gd name="T82" fmla="*/ 361 w 904"/>
                <a:gd name="T83" fmla="*/ 894 h 903"/>
                <a:gd name="T84" fmla="*/ 361 w 904"/>
                <a:gd name="T85" fmla="*/ 762 h 903"/>
                <a:gd name="T86" fmla="*/ 349 w 904"/>
                <a:gd name="T87" fmla="*/ 753 h 903"/>
                <a:gd name="T88" fmla="*/ 305 w 904"/>
                <a:gd name="T89" fmla="*/ 597 h 903"/>
                <a:gd name="T90" fmla="*/ 343 w 904"/>
                <a:gd name="T91" fmla="*/ 469 h 903"/>
                <a:gd name="T92" fmla="*/ 383 w 904"/>
                <a:gd name="T93" fmla="*/ 426 h 903"/>
                <a:gd name="T94" fmla="*/ 418 w 904"/>
                <a:gd name="T95" fmla="*/ 383 h 903"/>
                <a:gd name="T96" fmla="*/ 471 w 904"/>
                <a:gd name="T97" fmla="*/ 342 h 903"/>
                <a:gd name="T98" fmla="*/ 544 w 904"/>
                <a:gd name="T99" fmla="*/ 315 h 903"/>
                <a:gd name="T100" fmla="*/ 627 w 904"/>
                <a:gd name="T101" fmla="*/ 302 h 903"/>
                <a:gd name="T102" fmla="*/ 754 w 904"/>
                <a:gd name="T103" fmla="*/ 348 h 903"/>
                <a:gd name="T104" fmla="*/ 763 w 904"/>
                <a:gd name="T105" fmla="*/ 360 h 903"/>
                <a:gd name="T106" fmla="*/ 895 w 904"/>
                <a:gd name="T107" fmla="*/ 360 h 903"/>
                <a:gd name="T108" fmla="*/ 904 w 904"/>
                <a:gd name="T109" fmla="*/ 348 h 903"/>
                <a:gd name="T110" fmla="*/ 902 w 904"/>
                <a:gd name="T111" fmla="*/ 217 h 903"/>
                <a:gd name="T112" fmla="*/ 889 w 904"/>
                <a:gd name="T113" fmla="*/ 21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4" h="903">
                  <a:moveTo>
                    <a:pt x="889" y="211"/>
                  </a:moveTo>
                  <a:lnTo>
                    <a:pt x="768" y="211"/>
                  </a:lnTo>
                  <a:lnTo>
                    <a:pt x="765" y="211"/>
                  </a:lnTo>
                  <a:lnTo>
                    <a:pt x="763" y="212"/>
                  </a:lnTo>
                  <a:lnTo>
                    <a:pt x="761" y="213"/>
                  </a:lnTo>
                  <a:lnTo>
                    <a:pt x="758" y="215"/>
                  </a:lnTo>
                  <a:lnTo>
                    <a:pt x="756" y="217"/>
                  </a:lnTo>
                  <a:lnTo>
                    <a:pt x="755" y="220"/>
                  </a:lnTo>
                  <a:lnTo>
                    <a:pt x="754" y="222"/>
                  </a:lnTo>
                  <a:lnTo>
                    <a:pt x="754" y="225"/>
                  </a:lnTo>
                  <a:lnTo>
                    <a:pt x="754" y="271"/>
                  </a:lnTo>
                  <a:lnTo>
                    <a:pt x="663" y="271"/>
                  </a:lnTo>
                  <a:lnTo>
                    <a:pt x="627" y="272"/>
                  </a:lnTo>
                  <a:lnTo>
                    <a:pt x="593" y="275"/>
                  </a:lnTo>
                  <a:lnTo>
                    <a:pt x="576" y="277"/>
                  </a:lnTo>
                  <a:lnTo>
                    <a:pt x="561" y="281"/>
                  </a:lnTo>
                  <a:lnTo>
                    <a:pt x="545" y="284"/>
                  </a:lnTo>
                  <a:lnTo>
                    <a:pt x="529" y="287"/>
                  </a:lnTo>
                  <a:lnTo>
                    <a:pt x="513" y="292"/>
                  </a:lnTo>
                  <a:lnTo>
                    <a:pt x="498" y="298"/>
                  </a:lnTo>
                  <a:lnTo>
                    <a:pt x="484" y="302"/>
                  </a:lnTo>
                  <a:lnTo>
                    <a:pt x="470" y="309"/>
                  </a:lnTo>
                  <a:lnTo>
                    <a:pt x="457" y="315"/>
                  </a:lnTo>
                  <a:lnTo>
                    <a:pt x="443" y="323"/>
                  </a:lnTo>
                  <a:lnTo>
                    <a:pt x="431" y="329"/>
                  </a:lnTo>
                  <a:lnTo>
                    <a:pt x="418" y="337"/>
                  </a:lnTo>
                  <a:lnTo>
                    <a:pt x="415" y="328"/>
                  </a:lnTo>
                  <a:lnTo>
                    <a:pt x="409" y="319"/>
                  </a:lnTo>
                  <a:lnTo>
                    <a:pt x="565" y="163"/>
                  </a:lnTo>
                  <a:lnTo>
                    <a:pt x="578" y="170"/>
                  </a:lnTo>
                  <a:lnTo>
                    <a:pt x="590" y="176"/>
                  </a:lnTo>
                  <a:lnTo>
                    <a:pt x="597" y="178"/>
                  </a:lnTo>
                  <a:lnTo>
                    <a:pt x="604" y="179"/>
                  </a:lnTo>
                  <a:lnTo>
                    <a:pt x="610" y="180"/>
                  </a:lnTo>
                  <a:lnTo>
                    <a:pt x="618" y="180"/>
                  </a:lnTo>
                  <a:lnTo>
                    <a:pt x="627" y="180"/>
                  </a:lnTo>
                  <a:lnTo>
                    <a:pt x="636" y="178"/>
                  </a:lnTo>
                  <a:lnTo>
                    <a:pt x="644" y="176"/>
                  </a:lnTo>
                  <a:lnTo>
                    <a:pt x="653" y="173"/>
                  </a:lnTo>
                  <a:lnTo>
                    <a:pt x="661" y="169"/>
                  </a:lnTo>
                  <a:lnTo>
                    <a:pt x="668" y="164"/>
                  </a:lnTo>
                  <a:lnTo>
                    <a:pt x="676" y="160"/>
                  </a:lnTo>
                  <a:lnTo>
                    <a:pt x="681" y="154"/>
                  </a:lnTo>
                  <a:lnTo>
                    <a:pt x="687" y="147"/>
                  </a:lnTo>
                  <a:lnTo>
                    <a:pt x="693" y="141"/>
                  </a:lnTo>
                  <a:lnTo>
                    <a:pt x="697" y="133"/>
                  </a:lnTo>
                  <a:lnTo>
                    <a:pt x="701" y="125"/>
                  </a:lnTo>
                  <a:lnTo>
                    <a:pt x="704" y="117"/>
                  </a:lnTo>
                  <a:lnTo>
                    <a:pt x="706" y="108"/>
                  </a:lnTo>
                  <a:lnTo>
                    <a:pt x="707" y="99"/>
                  </a:lnTo>
                  <a:lnTo>
                    <a:pt x="709" y="90"/>
                  </a:lnTo>
                  <a:lnTo>
                    <a:pt x="707" y="81"/>
                  </a:lnTo>
                  <a:lnTo>
                    <a:pt x="706" y="72"/>
                  </a:lnTo>
                  <a:lnTo>
                    <a:pt x="704" y="63"/>
                  </a:lnTo>
                  <a:lnTo>
                    <a:pt x="701" y="55"/>
                  </a:lnTo>
                  <a:lnTo>
                    <a:pt x="697" y="47"/>
                  </a:lnTo>
                  <a:lnTo>
                    <a:pt x="693" y="39"/>
                  </a:lnTo>
                  <a:lnTo>
                    <a:pt x="687" y="32"/>
                  </a:lnTo>
                  <a:lnTo>
                    <a:pt x="681" y="25"/>
                  </a:lnTo>
                  <a:lnTo>
                    <a:pt x="676" y="20"/>
                  </a:lnTo>
                  <a:lnTo>
                    <a:pt x="668" y="15"/>
                  </a:lnTo>
                  <a:lnTo>
                    <a:pt x="661" y="11"/>
                  </a:lnTo>
                  <a:lnTo>
                    <a:pt x="653" y="6"/>
                  </a:lnTo>
                  <a:lnTo>
                    <a:pt x="644" y="4"/>
                  </a:lnTo>
                  <a:lnTo>
                    <a:pt x="636" y="2"/>
                  </a:lnTo>
                  <a:lnTo>
                    <a:pt x="627" y="0"/>
                  </a:lnTo>
                  <a:lnTo>
                    <a:pt x="618" y="0"/>
                  </a:lnTo>
                  <a:lnTo>
                    <a:pt x="609" y="0"/>
                  </a:lnTo>
                  <a:lnTo>
                    <a:pt x="600" y="2"/>
                  </a:lnTo>
                  <a:lnTo>
                    <a:pt x="591" y="4"/>
                  </a:lnTo>
                  <a:lnTo>
                    <a:pt x="583" y="6"/>
                  </a:lnTo>
                  <a:lnTo>
                    <a:pt x="575" y="11"/>
                  </a:lnTo>
                  <a:lnTo>
                    <a:pt x="567" y="15"/>
                  </a:lnTo>
                  <a:lnTo>
                    <a:pt x="561" y="20"/>
                  </a:lnTo>
                  <a:lnTo>
                    <a:pt x="554" y="25"/>
                  </a:lnTo>
                  <a:lnTo>
                    <a:pt x="548" y="32"/>
                  </a:lnTo>
                  <a:lnTo>
                    <a:pt x="543" y="39"/>
                  </a:lnTo>
                  <a:lnTo>
                    <a:pt x="538" y="47"/>
                  </a:lnTo>
                  <a:lnTo>
                    <a:pt x="535" y="55"/>
                  </a:lnTo>
                  <a:lnTo>
                    <a:pt x="531" y="63"/>
                  </a:lnTo>
                  <a:lnTo>
                    <a:pt x="529" y="72"/>
                  </a:lnTo>
                  <a:lnTo>
                    <a:pt x="528" y="81"/>
                  </a:lnTo>
                  <a:lnTo>
                    <a:pt x="528" y="90"/>
                  </a:lnTo>
                  <a:lnTo>
                    <a:pt x="529" y="105"/>
                  </a:lnTo>
                  <a:lnTo>
                    <a:pt x="532" y="118"/>
                  </a:lnTo>
                  <a:lnTo>
                    <a:pt x="537" y="131"/>
                  </a:lnTo>
                  <a:lnTo>
                    <a:pt x="545" y="142"/>
                  </a:lnTo>
                  <a:lnTo>
                    <a:pt x="388" y="298"/>
                  </a:lnTo>
                  <a:lnTo>
                    <a:pt x="379" y="293"/>
                  </a:lnTo>
                  <a:lnTo>
                    <a:pt x="369" y="289"/>
                  </a:lnTo>
                  <a:lnTo>
                    <a:pt x="358" y="286"/>
                  </a:lnTo>
                  <a:lnTo>
                    <a:pt x="347" y="285"/>
                  </a:lnTo>
                  <a:lnTo>
                    <a:pt x="339" y="286"/>
                  </a:lnTo>
                  <a:lnTo>
                    <a:pt x="331" y="287"/>
                  </a:lnTo>
                  <a:lnTo>
                    <a:pt x="325" y="289"/>
                  </a:lnTo>
                  <a:lnTo>
                    <a:pt x="318" y="292"/>
                  </a:lnTo>
                  <a:lnTo>
                    <a:pt x="311" y="294"/>
                  </a:lnTo>
                  <a:lnTo>
                    <a:pt x="304" y="299"/>
                  </a:lnTo>
                  <a:lnTo>
                    <a:pt x="299" y="303"/>
                  </a:lnTo>
                  <a:lnTo>
                    <a:pt x="294" y="308"/>
                  </a:lnTo>
                  <a:lnTo>
                    <a:pt x="288" y="313"/>
                  </a:lnTo>
                  <a:lnTo>
                    <a:pt x="284" y="319"/>
                  </a:lnTo>
                  <a:lnTo>
                    <a:pt x="281" y="325"/>
                  </a:lnTo>
                  <a:lnTo>
                    <a:pt x="277" y="332"/>
                  </a:lnTo>
                  <a:lnTo>
                    <a:pt x="275" y="338"/>
                  </a:lnTo>
                  <a:lnTo>
                    <a:pt x="273" y="346"/>
                  </a:lnTo>
                  <a:lnTo>
                    <a:pt x="271" y="353"/>
                  </a:lnTo>
                  <a:lnTo>
                    <a:pt x="271" y="361"/>
                  </a:lnTo>
                  <a:lnTo>
                    <a:pt x="273" y="372"/>
                  </a:lnTo>
                  <a:lnTo>
                    <a:pt x="275" y="383"/>
                  </a:lnTo>
                  <a:lnTo>
                    <a:pt x="278" y="393"/>
                  </a:lnTo>
                  <a:lnTo>
                    <a:pt x="284" y="403"/>
                  </a:lnTo>
                  <a:lnTo>
                    <a:pt x="134" y="553"/>
                  </a:lnTo>
                  <a:lnTo>
                    <a:pt x="124" y="547"/>
                  </a:lnTo>
                  <a:lnTo>
                    <a:pt x="113" y="545"/>
                  </a:lnTo>
                  <a:lnTo>
                    <a:pt x="102" y="543"/>
                  </a:lnTo>
                  <a:lnTo>
                    <a:pt x="91" y="542"/>
                  </a:lnTo>
                  <a:lnTo>
                    <a:pt x="82" y="542"/>
                  </a:lnTo>
                  <a:lnTo>
                    <a:pt x="73" y="544"/>
                  </a:lnTo>
                  <a:lnTo>
                    <a:pt x="64" y="546"/>
                  </a:lnTo>
                  <a:lnTo>
                    <a:pt x="56" y="548"/>
                  </a:lnTo>
                  <a:lnTo>
                    <a:pt x="48" y="553"/>
                  </a:lnTo>
                  <a:lnTo>
                    <a:pt x="40" y="557"/>
                  </a:lnTo>
                  <a:lnTo>
                    <a:pt x="33" y="562"/>
                  </a:lnTo>
                  <a:lnTo>
                    <a:pt x="26" y="568"/>
                  </a:lnTo>
                  <a:lnTo>
                    <a:pt x="21" y="574"/>
                  </a:lnTo>
                  <a:lnTo>
                    <a:pt x="16" y="581"/>
                  </a:lnTo>
                  <a:lnTo>
                    <a:pt x="12" y="589"/>
                  </a:lnTo>
                  <a:lnTo>
                    <a:pt x="7" y="597"/>
                  </a:lnTo>
                  <a:lnTo>
                    <a:pt x="5" y="605"/>
                  </a:lnTo>
                  <a:lnTo>
                    <a:pt x="3" y="614"/>
                  </a:lnTo>
                  <a:lnTo>
                    <a:pt x="0" y="623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3" y="650"/>
                  </a:lnTo>
                  <a:lnTo>
                    <a:pt x="5" y="659"/>
                  </a:lnTo>
                  <a:lnTo>
                    <a:pt x="7" y="667"/>
                  </a:lnTo>
                  <a:lnTo>
                    <a:pt x="12" y="675"/>
                  </a:lnTo>
                  <a:lnTo>
                    <a:pt x="16" y="683"/>
                  </a:lnTo>
                  <a:lnTo>
                    <a:pt x="21" y="690"/>
                  </a:lnTo>
                  <a:lnTo>
                    <a:pt x="26" y="696"/>
                  </a:lnTo>
                  <a:lnTo>
                    <a:pt x="33" y="702"/>
                  </a:lnTo>
                  <a:lnTo>
                    <a:pt x="40" y="706"/>
                  </a:lnTo>
                  <a:lnTo>
                    <a:pt x="48" y="711"/>
                  </a:lnTo>
                  <a:lnTo>
                    <a:pt x="56" y="716"/>
                  </a:lnTo>
                  <a:lnTo>
                    <a:pt x="64" y="718"/>
                  </a:lnTo>
                  <a:lnTo>
                    <a:pt x="73" y="720"/>
                  </a:lnTo>
                  <a:lnTo>
                    <a:pt x="82" y="722"/>
                  </a:lnTo>
                  <a:lnTo>
                    <a:pt x="91" y="722"/>
                  </a:lnTo>
                  <a:lnTo>
                    <a:pt x="100" y="722"/>
                  </a:lnTo>
                  <a:lnTo>
                    <a:pt x="109" y="720"/>
                  </a:lnTo>
                  <a:lnTo>
                    <a:pt x="118" y="718"/>
                  </a:lnTo>
                  <a:lnTo>
                    <a:pt x="126" y="716"/>
                  </a:lnTo>
                  <a:lnTo>
                    <a:pt x="134" y="711"/>
                  </a:lnTo>
                  <a:lnTo>
                    <a:pt x="142" y="706"/>
                  </a:lnTo>
                  <a:lnTo>
                    <a:pt x="148" y="702"/>
                  </a:lnTo>
                  <a:lnTo>
                    <a:pt x="155" y="696"/>
                  </a:lnTo>
                  <a:lnTo>
                    <a:pt x="161" y="690"/>
                  </a:lnTo>
                  <a:lnTo>
                    <a:pt x="165" y="683"/>
                  </a:lnTo>
                  <a:lnTo>
                    <a:pt x="170" y="675"/>
                  </a:lnTo>
                  <a:lnTo>
                    <a:pt x="174" y="667"/>
                  </a:lnTo>
                  <a:lnTo>
                    <a:pt x="177" y="659"/>
                  </a:lnTo>
                  <a:lnTo>
                    <a:pt x="179" y="650"/>
                  </a:lnTo>
                  <a:lnTo>
                    <a:pt x="181" y="641"/>
                  </a:lnTo>
                  <a:lnTo>
                    <a:pt x="181" y="632"/>
                  </a:lnTo>
                  <a:lnTo>
                    <a:pt x="181" y="623"/>
                  </a:lnTo>
                  <a:lnTo>
                    <a:pt x="180" y="615"/>
                  </a:lnTo>
                  <a:lnTo>
                    <a:pt x="178" y="607"/>
                  </a:lnTo>
                  <a:lnTo>
                    <a:pt x="174" y="599"/>
                  </a:lnTo>
                  <a:lnTo>
                    <a:pt x="171" y="591"/>
                  </a:lnTo>
                  <a:lnTo>
                    <a:pt x="168" y="585"/>
                  </a:lnTo>
                  <a:lnTo>
                    <a:pt x="163" y="578"/>
                  </a:lnTo>
                  <a:lnTo>
                    <a:pt x="157" y="571"/>
                  </a:lnTo>
                  <a:lnTo>
                    <a:pt x="305" y="424"/>
                  </a:lnTo>
                  <a:lnTo>
                    <a:pt x="316" y="430"/>
                  </a:lnTo>
                  <a:lnTo>
                    <a:pt x="328" y="433"/>
                  </a:lnTo>
                  <a:lnTo>
                    <a:pt x="314" y="457"/>
                  </a:lnTo>
                  <a:lnTo>
                    <a:pt x="303" y="483"/>
                  </a:lnTo>
                  <a:lnTo>
                    <a:pt x="294" y="510"/>
                  </a:lnTo>
                  <a:lnTo>
                    <a:pt x="286" y="538"/>
                  </a:lnTo>
                  <a:lnTo>
                    <a:pt x="279" y="568"/>
                  </a:lnTo>
                  <a:lnTo>
                    <a:pt x="275" y="598"/>
                  </a:lnTo>
                  <a:lnTo>
                    <a:pt x="273" y="630"/>
                  </a:lnTo>
                  <a:lnTo>
                    <a:pt x="271" y="662"/>
                  </a:lnTo>
                  <a:lnTo>
                    <a:pt x="271" y="753"/>
                  </a:lnTo>
                  <a:lnTo>
                    <a:pt x="226" y="753"/>
                  </a:lnTo>
                  <a:lnTo>
                    <a:pt x="223" y="753"/>
                  </a:lnTo>
                  <a:lnTo>
                    <a:pt x="221" y="754"/>
                  </a:lnTo>
                  <a:lnTo>
                    <a:pt x="218" y="755"/>
                  </a:lnTo>
                  <a:lnTo>
                    <a:pt x="216" y="757"/>
                  </a:lnTo>
                  <a:lnTo>
                    <a:pt x="214" y="760"/>
                  </a:lnTo>
                  <a:lnTo>
                    <a:pt x="213" y="762"/>
                  </a:lnTo>
                  <a:lnTo>
                    <a:pt x="212" y="764"/>
                  </a:lnTo>
                  <a:lnTo>
                    <a:pt x="212" y="767"/>
                  </a:lnTo>
                  <a:lnTo>
                    <a:pt x="212" y="888"/>
                  </a:lnTo>
                  <a:lnTo>
                    <a:pt x="212" y="891"/>
                  </a:lnTo>
                  <a:lnTo>
                    <a:pt x="213" y="894"/>
                  </a:lnTo>
                  <a:lnTo>
                    <a:pt x="214" y="896"/>
                  </a:lnTo>
                  <a:lnTo>
                    <a:pt x="216" y="898"/>
                  </a:lnTo>
                  <a:lnTo>
                    <a:pt x="218" y="901"/>
                  </a:lnTo>
                  <a:lnTo>
                    <a:pt x="221" y="902"/>
                  </a:lnTo>
                  <a:lnTo>
                    <a:pt x="223" y="903"/>
                  </a:lnTo>
                  <a:lnTo>
                    <a:pt x="226" y="903"/>
                  </a:lnTo>
                  <a:lnTo>
                    <a:pt x="347" y="903"/>
                  </a:lnTo>
                  <a:lnTo>
                    <a:pt x="349" y="903"/>
                  </a:lnTo>
                  <a:lnTo>
                    <a:pt x="353" y="902"/>
                  </a:lnTo>
                  <a:lnTo>
                    <a:pt x="355" y="901"/>
                  </a:lnTo>
                  <a:lnTo>
                    <a:pt x="357" y="898"/>
                  </a:lnTo>
                  <a:lnTo>
                    <a:pt x="360" y="896"/>
                  </a:lnTo>
                  <a:lnTo>
                    <a:pt x="361" y="894"/>
                  </a:lnTo>
                  <a:lnTo>
                    <a:pt x="362" y="891"/>
                  </a:lnTo>
                  <a:lnTo>
                    <a:pt x="362" y="888"/>
                  </a:lnTo>
                  <a:lnTo>
                    <a:pt x="362" y="767"/>
                  </a:lnTo>
                  <a:lnTo>
                    <a:pt x="362" y="764"/>
                  </a:lnTo>
                  <a:lnTo>
                    <a:pt x="361" y="762"/>
                  </a:lnTo>
                  <a:lnTo>
                    <a:pt x="360" y="760"/>
                  </a:lnTo>
                  <a:lnTo>
                    <a:pt x="357" y="757"/>
                  </a:lnTo>
                  <a:lnTo>
                    <a:pt x="355" y="755"/>
                  </a:lnTo>
                  <a:lnTo>
                    <a:pt x="353" y="754"/>
                  </a:lnTo>
                  <a:lnTo>
                    <a:pt x="349" y="753"/>
                  </a:lnTo>
                  <a:lnTo>
                    <a:pt x="347" y="753"/>
                  </a:lnTo>
                  <a:lnTo>
                    <a:pt x="302" y="753"/>
                  </a:lnTo>
                  <a:lnTo>
                    <a:pt x="302" y="662"/>
                  </a:lnTo>
                  <a:lnTo>
                    <a:pt x="303" y="629"/>
                  </a:lnTo>
                  <a:lnTo>
                    <a:pt x="305" y="597"/>
                  </a:lnTo>
                  <a:lnTo>
                    <a:pt x="310" y="566"/>
                  </a:lnTo>
                  <a:lnTo>
                    <a:pt x="317" y="537"/>
                  </a:lnTo>
                  <a:lnTo>
                    <a:pt x="326" y="509"/>
                  </a:lnTo>
                  <a:lnTo>
                    <a:pt x="336" y="482"/>
                  </a:lnTo>
                  <a:lnTo>
                    <a:pt x="343" y="469"/>
                  </a:lnTo>
                  <a:lnTo>
                    <a:pt x="348" y="457"/>
                  </a:lnTo>
                  <a:lnTo>
                    <a:pt x="355" y="446"/>
                  </a:lnTo>
                  <a:lnTo>
                    <a:pt x="363" y="434"/>
                  </a:lnTo>
                  <a:lnTo>
                    <a:pt x="373" y="431"/>
                  </a:lnTo>
                  <a:lnTo>
                    <a:pt x="383" y="426"/>
                  </a:lnTo>
                  <a:lnTo>
                    <a:pt x="393" y="420"/>
                  </a:lnTo>
                  <a:lnTo>
                    <a:pt x="401" y="413"/>
                  </a:lnTo>
                  <a:lnTo>
                    <a:pt x="408" y="404"/>
                  </a:lnTo>
                  <a:lnTo>
                    <a:pt x="414" y="395"/>
                  </a:lnTo>
                  <a:lnTo>
                    <a:pt x="418" y="383"/>
                  </a:lnTo>
                  <a:lnTo>
                    <a:pt x="421" y="372"/>
                  </a:lnTo>
                  <a:lnTo>
                    <a:pt x="433" y="364"/>
                  </a:lnTo>
                  <a:lnTo>
                    <a:pt x="445" y="356"/>
                  </a:lnTo>
                  <a:lnTo>
                    <a:pt x="458" y="348"/>
                  </a:lnTo>
                  <a:lnTo>
                    <a:pt x="471" y="342"/>
                  </a:lnTo>
                  <a:lnTo>
                    <a:pt x="485" y="335"/>
                  </a:lnTo>
                  <a:lnTo>
                    <a:pt x="498" y="329"/>
                  </a:lnTo>
                  <a:lnTo>
                    <a:pt x="513" y="324"/>
                  </a:lnTo>
                  <a:lnTo>
                    <a:pt x="529" y="319"/>
                  </a:lnTo>
                  <a:lnTo>
                    <a:pt x="544" y="315"/>
                  </a:lnTo>
                  <a:lnTo>
                    <a:pt x="559" y="311"/>
                  </a:lnTo>
                  <a:lnTo>
                    <a:pt x="576" y="308"/>
                  </a:lnTo>
                  <a:lnTo>
                    <a:pt x="593" y="306"/>
                  </a:lnTo>
                  <a:lnTo>
                    <a:pt x="610" y="303"/>
                  </a:lnTo>
                  <a:lnTo>
                    <a:pt x="627" y="302"/>
                  </a:lnTo>
                  <a:lnTo>
                    <a:pt x="645" y="301"/>
                  </a:lnTo>
                  <a:lnTo>
                    <a:pt x="663" y="301"/>
                  </a:lnTo>
                  <a:lnTo>
                    <a:pt x="754" y="301"/>
                  </a:lnTo>
                  <a:lnTo>
                    <a:pt x="754" y="346"/>
                  </a:lnTo>
                  <a:lnTo>
                    <a:pt x="754" y="348"/>
                  </a:lnTo>
                  <a:lnTo>
                    <a:pt x="755" y="352"/>
                  </a:lnTo>
                  <a:lnTo>
                    <a:pt x="756" y="354"/>
                  </a:lnTo>
                  <a:lnTo>
                    <a:pt x="758" y="356"/>
                  </a:lnTo>
                  <a:lnTo>
                    <a:pt x="761" y="359"/>
                  </a:lnTo>
                  <a:lnTo>
                    <a:pt x="763" y="360"/>
                  </a:lnTo>
                  <a:lnTo>
                    <a:pt x="765" y="361"/>
                  </a:lnTo>
                  <a:lnTo>
                    <a:pt x="768" y="361"/>
                  </a:lnTo>
                  <a:lnTo>
                    <a:pt x="889" y="361"/>
                  </a:lnTo>
                  <a:lnTo>
                    <a:pt x="892" y="361"/>
                  </a:lnTo>
                  <a:lnTo>
                    <a:pt x="895" y="360"/>
                  </a:lnTo>
                  <a:lnTo>
                    <a:pt x="897" y="359"/>
                  </a:lnTo>
                  <a:lnTo>
                    <a:pt x="899" y="356"/>
                  </a:lnTo>
                  <a:lnTo>
                    <a:pt x="902" y="354"/>
                  </a:lnTo>
                  <a:lnTo>
                    <a:pt x="903" y="352"/>
                  </a:lnTo>
                  <a:lnTo>
                    <a:pt x="904" y="348"/>
                  </a:lnTo>
                  <a:lnTo>
                    <a:pt x="904" y="346"/>
                  </a:lnTo>
                  <a:lnTo>
                    <a:pt x="904" y="225"/>
                  </a:lnTo>
                  <a:lnTo>
                    <a:pt x="904" y="222"/>
                  </a:lnTo>
                  <a:lnTo>
                    <a:pt x="903" y="220"/>
                  </a:lnTo>
                  <a:lnTo>
                    <a:pt x="902" y="217"/>
                  </a:lnTo>
                  <a:lnTo>
                    <a:pt x="899" y="215"/>
                  </a:lnTo>
                  <a:lnTo>
                    <a:pt x="897" y="213"/>
                  </a:lnTo>
                  <a:lnTo>
                    <a:pt x="895" y="212"/>
                  </a:lnTo>
                  <a:lnTo>
                    <a:pt x="892" y="211"/>
                  </a:lnTo>
                  <a:lnTo>
                    <a:pt x="889" y="2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50B09EB-8E0A-6714-CC3B-93D4C302669B}"/>
              </a:ext>
            </a:extLst>
          </p:cNvPr>
          <p:cNvGrpSpPr/>
          <p:nvPr/>
        </p:nvGrpSpPr>
        <p:grpSpPr>
          <a:xfrm>
            <a:off x="688975" y="3235324"/>
            <a:ext cx="3771900" cy="939800"/>
            <a:chOff x="838200" y="3235325"/>
            <a:chExt cx="3771900" cy="939800"/>
          </a:xfrm>
        </p:grpSpPr>
        <p:sp>
          <p:nvSpPr>
            <p:cNvPr id="27" name="矩形：圆角 26">
              <a:extLst>
                <a:ext uri="{FF2B5EF4-FFF2-40B4-BE49-F238E27FC236}">
                  <a16:creationId xmlns:a16="http://schemas.microsoft.com/office/drawing/2014/main" id="{71BB375D-5EE6-4428-9817-2C7DB6B943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38200" y="3334727"/>
              <a:ext cx="3660775" cy="740997"/>
            </a:xfrm>
            <a:prstGeom prst="roundRect">
              <a:avLst>
                <a:gd name="adj" fmla="val 50000"/>
              </a:avLst>
            </a:prstGeom>
            <a:solidFill>
              <a:srgbClr val="11AE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rtl="0"/>
              <a:r>
                <a:rPr lang="zh-CN" altLang="en-US" sz="20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   前端与功能模块设计</a:t>
              </a:r>
            </a:p>
          </p:txBody>
        </p:sp>
        <p:sp>
          <p:nvSpPr>
            <p:cNvPr id="28" name="椭圆形 27">
              <a:extLst>
                <a:ext uri="{FF2B5EF4-FFF2-40B4-BE49-F238E27FC236}">
                  <a16:creationId xmlns:a16="http://schemas.microsoft.com/office/drawing/2014/main" id="{B3A511B7-C7F3-4107-9962-1E10D2E08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670300" y="3235325"/>
              <a:ext cx="939800" cy="939800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" name="任意多边形(F) 4346" descr="箱形图图标。 ">
              <a:extLst>
                <a:ext uri="{FF2B5EF4-FFF2-40B4-BE49-F238E27FC236}">
                  <a16:creationId xmlns:a16="http://schemas.microsoft.com/office/drawing/2014/main" id="{D131817A-5B27-4718-8BAC-45C9CEDA45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67321" y="3532346"/>
              <a:ext cx="345758" cy="345758"/>
            </a:xfrm>
            <a:custGeom>
              <a:avLst/>
              <a:gdLst>
                <a:gd name="T0" fmla="*/ 706 w 898"/>
                <a:gd name="T1" fmla="*/ 479 h 898"/>
                <a:gd name="T2" fmla="*/ 652 w 898"/>
                <a:gd name="T3" fmla="*/ 556 h 898"/>
                <a:gd name="T4" fmla="*/ 632 w 898"/>
                <a:gd name="T5" fmla="*/ 551 h 898"/>
                <a:gd name="T6" fmla="*/ 576 w 898"/>
                <a:gd name="T7" fmla="*/ 477 h 898"/>
                <a:gd name="T8" fmla="*/ 571 w 898"/>
                <a:gd name="T9" fmla="*/ 398 h 898"/>
                <a:gd name="T10" fmla="*/ 628 w 898"/>
                <a:gd name="T11" fmla="*/ 129 h 898"/>
                <a:gd name="T12" fmla="*/ 643 w 898"/>
                <a:gd name="T13" fmla="*/ 114 h 898"/>
                <a:gd name="T14" fmla="*/ 658 w 898"/>
                <a:gd name="T15" fmla="*/ 129 h 898"/>
                <a:gd name="T16" fmla="*/ 717 w 898"/>
                <a:gd name="T17" fmla="*/ 398 h 898"/>
                <a:gd name="T18" fmla="*/ 621 w 898"/>
                <a:gd name="T19" fmla="*/ 758 h 898"/>
                <a:gd name="T20" fmla="*/ 589 w 898"/>
                <a:gd name="T21" fmla="*/ 727 h 898"/>
                <a:gd name="T22" fmla="*/ 589 w 898"/>
                <a:gd name="T23" fmla="*/ 680 h 898"/>
                <a:gd name="T24" fmla="*/ 621 w 898"/>
                <a:gd name="T25" fmla="*/ 648 h 898"/>
                <a:gd name="T26" fmla="*/ 667 w 898"/>
                <a:gd name="T27" fmla="*/ 648 h 898"/>
                <a:gd name="T28" fmla="*/ 699 w 898"/>
                <a:gd name="T29" fmla="*/ 680 h 898"/>
                <a:gd name="T30" fmla="*/ 699 w 898"/>
                <a:gd name="T31" fmla="*/ 727 h 898"/>
                <a:gd name="T32" fmla="*/ 667 w 898"/>
                <a:gd name="T33" fmla="*/ 758 h 898"/>
                <a:gd name="T34" fmla="*/ 536 w 898"/>
                <a:gd name="T35" fmla="*/ 294 h 898"/>
                <a:gd name="T36" fmla="*/ 479 w 898"/>
                <a:gd name="T37" fmla="*/ 546 h 898"/>
                <a:gd name="T38" fmla="*/ 461 w 898"/>
                <a:gd name="T39" fmla="*/ 558 h 898"/>
                <a:gd name="T40" fmla="*/ 450 w 898"/>
                <a:gd name="T41" fmla="*/ 299 h 898"/>
                <a:gd name="T42" fmla="*/ 390 w 898"/>
                <a:gd name="T43" fmla="*/ 287 h 898"/>
                <a:gd name="T44" fmla="*/ 398 w 898"/>
                <a:gd name="T45" fmla="*/ 211 h 898"/>
                <a:gd name="T46" fmla="*/ 454 w 898"/>
                <a:gd name="T47" fmla="*/ 118 h 898"/>
                <a:gd name="T48" fmla="*/ 475 w 898"/>
                <a:gd name="T49" fmla="*/ 118 h 898"/>
                <a:gd name="T50" fmla="*/ 530 w 898"/>
                <a:gd name="T51" fmla="*/ 211 h 898"/>
                <a:gd name="T52" fmla="*/ 465 w 898"/>
                <a:gd name="T53" fmla="*/ 763 h 898"/>
                <a:gd name="T54" fmla="*/ 422 w 898"/>
                <a:gd name="T55" fmla="*/ 745 h 898"/>
                <a:gd name="T56" fmla="*/ 405 w 898"/>
                <a:gd name="T57" fmla="*/ 703 h 898"/>
                <a:gd name="T58" fmla="*/ 422 w 898"/>
                <a:gd name="T59" fmla="*/ 661 h 898"/>
                <a:gd name="T60" fmla="*/ 465 w 898"/>
                <a:gd name="T61" fmla="*/ 643 h 898"/>
                <a:gd name="T62" fmla="*/ 506 w 898"/>
                <a:gd name="T63" fmla="*/ 661 h 898"/>
                <a:gd name="T64" fmla="*/ 525 w 898"/>
                <a:gd name="T65" fmla="*/ 703 h 898"/>
                <a:gd name="T66" fmla="*/ 506 w 898"/>
                <a:gd name="T67" fmla="*/ 745 h 898"/>
                <a:gd name="T68" fmla="*/ 465 w 898"/>
                <a:gd name="T69" fmla="*/ 763 h 898"/>
                <a:gd name="T70" fmla="*/ 318 w 898"/>
                <a:gd name="T71" fmla="*/ 419 h 898"/>
                <a:gd name="T72" fmla="*/ 263 w 898"/>
                <a:gd name="T73" fmla="*/ 556 h 898"/>
                <a:gd name="T74" fmla="*/ 242 w 898"/>
                <a:gd name="T75" fmla="*/ 551 h 898"/>
                <a:gd name="T76" fmla="*/ 186 w 898"/>
                <a:gd name="T77" fmla="*/ 417 h 898"/>
                <a:gd name="T78" fmla="*/ 181 w 898"/>
                <a:gd name="T79" fmla="*/ 339 h 898"/>
                <a:gd name="T80" fmla="*/ 240 w 898"/>
                <a:gd name="T81" fmla="*/ 129 h 898"/>
                <a:gd name="T82" fmla="*/ 255 w 898"/>
                <a:gd name="T83" fmla="*/ 114 h 898"/>
                <a:gd name="T84" fmla="*/ 270 w 898"/>
                <a:gd name="T85" fmla="*/ 129 h 898"/>
                <a:gd name="T86" fmla="*/ 329 w 898"/>
                <a:gd name="T87" fmla="*/ 339 h 898"/>
                <a:gd name="T88" fmla="*/ 231 w 898"/>
                <a:gd name="T89" fmla="*/ 758 h 898"/>
                <a:gd name="T90" fmla="*/ 200 w 898"/>
                <a:gd name="T91" fmla="*/ 727 h 898"/>
                <a:gd name="T92" fmla="*/ 200 w 898"/>
                <a:gd name="T93" fmla="*/ 680 h 898"/>
                <a:gd name="T94" fmla="*/ 231 w 898"/>
                <a:gd name="T95" fmla="*/ 648 h 898"/>
                <a:gd name="T96" fmla="*/ 278 w 898"/>
                <a:gd name="T97" fmla="*/ 648 h 898"/>
                <a:gd name="T98" fmla="*/ 311 w 898"/>
                <a:gd name="T99" fmla="*/ 680 h 898"/>
                <a:gd name="T100" fmla="*/ 311 w 898"/>
                <a:gd name="T101" fmla="*/ 727 h 898"/>
                <a:gd name="T102" fmla="*/ 278 w 898"/>
                <a:gd name="T103" fmla="*/ 758 h 898"/>
                <a:gd name="T104" fmla="*/ 10 w 898"/>
                <a:gd name="T105" fmla="*/ 2 h 898"/>
                <a:gd name="T106" fmla="*/ 1 w 898"/>
                <a:gd name="T107" fmla="*/ 886 h 898"/>
                <a:gd name="T108" fmla="*/ 883 w 898"/>
                <a:gd name="T109" fmla="*/ 898 h 898"/>
                <a:gd name="T110" fmla="*/ 898 w 898"/>
                <a:gd name="T111" fmla="*/ 883 h 898"/>
                <a:gd name="T112" fmla="*/ 886 w 898"/>
                <a:gd name="T113" fmla="*/ 0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8" h="898">
                  <a:moveTo>
                    <a:pt x="718" y="464"/>
                  </a:moveTo>
                  <a:lnTo>
                    <a:pt x="718" y="467"/>
                  </a:lnTo>
                  <a:lnTo>
                    <a:pt x="717" y="470"/>
                  </a:lnTo>
                  <a:lnTo>
                    <a:pt x="716" y="472"/>
                  </a:lnTo>
                  <a:lnTo>
                    <a:pt x="714" y="474"/>
                  </a:lnTo>
                  <a:lnTo>
                    <a:pt x="712" y="477"/>
                  </a:lnTo>
                  <a:lnTo>
                    <a:pt x="710" y="478"/>
                  </a:lnTo>
                  <a:lnTo>
                    <a:pt x="706" y="479"/>
                  </a:lnTo>
                  <a:lnTo>
                    <a:pt x="703" y="479"/>
                  </a:lnTo>
                  <a:lnTo>
                    <a:pt x="658" y="479"/>
                  </a:lnTo>
                  <a:lnTo>
                    <a:pt x="658" y="543"/>
                  </a:lnTo>
                  <a:lnTo>
                    <a:pt x="658" y="546"/>
                  </a:lnTo>
                  <a:lnTo>
                    <a:pt x="657" y="549"/>
                  </a:lnTo>
                  <a:lnTo>
                    <a:pt x="656" y="551"/>
                  </a:lnTo>
                  <a:lnTo>
                    <a:pt x="654" y="554"/>
                  </a:lnTo>
                  <a:lnTo>
                    <a:pt x="652" y="556"/>
                  </a:lnTo>
                  <a:lnTo>
                    <a:pt x="650" y="557"/>
                  </a:lnTo>
                  <a:lnTo>
                    <a:pt x="647" y="558"/>
                  </a:lnTo>
                  <a:lnTo>
                    <a:pt x="643" y="558"/>
                  </a:lnTo>
                  <a:lnTo>
                    <a:pt x="641" y="558"/>
                  </a:lnTo>
                  <a:lnTo>
                    <a:pt x="638" y="557"/>
                  </a:lnTo>
                  <a:lnTo>
                    <a:pt x="636" y="556"/>
                  </a:lnTo>
                  <a:lnTo>
                    <a:pt x="634" y="554"/>
                  </a:lnTo>
                  <a:lnTo>
                    <a:pt x="632" y="551"/>
                  </a:lnTo>
                  <a:lnTo>
                    <a:pt x="631" y="549"/>
                  </a:lnTo>
                  <a:lnTo>
                    <a:pt x="629" y="546"/>
                  </a:lnTo>
                  <a:lnTo>
                    <a:pt x="628" y="543"/>
                  </a:lnTo>
                  <a:lnTo>
                    <a:pt x="628" y="479"/>
                  </a:lnTo>
                  <a:lnTo>
                    <a:pt x="583" y="479"/>
                  </a:lnTo>
                  <a:lnTo>
                    <a:pt x="581" y="479"/>
                  </a:lnTo>
                  <a:lnTo>
                    <a:pt x="578" y="478"/>
                  </a:lnTo>
                  <a:lnTo>
                    <a:pt x="576" y="477"/>
                  </a:lnTo>
                  <a:lnTo>
                    <a:pt x="574" y="474"/>
                  </a:lnTo>
                  <a:lnTo>
                    <a:pt x="572" y="472"/>
                  </a:lnTo>
                  <a:lnTo>
                    <a:pt x="571" y="470"/>
                  </a:lnTo>
                  <a:lnTo>
                    <a:pt x="570" y="467"/>
                  </a:lnTo>
                  <a:lnTo>
                    <a:pt x="570" y="464"/>
                  </a:lnTo>
                  <a:lnTo>
                    <a:pt x="570" y="404"/>
                  </a:lnTo>
                  <a:lnTo>
                    <a:pt x="570" y="402"/>
                  </a:lnTo>
                  <a:lnTo>
                    <a:pt x="571" y="398"/>
                  </a:lnTo>
                  <a:lnTo>
                    <a:pt x="572" y="396"/>
                  </a:lnTo>
                  <a:lnTo>
                    <a:pt x="574" y="394"/>
                  </a:lnTo>
                  <a:lnTo>
                    <a:pt x="576" y="392"/>
                  </a:lnTo>
                  <a:lnTo>
                    <a:pt x="578" y="391"/>
                  </a:lnTo>
                  <a:lnTo>
                    <a:pt x="581" y="390"/>
                  </a:lnTo>
                  <a:lnTo>
                    <a:pt x="583" y="389"/>
                  </a:lnTo>
                  <a:lnTo>
                    <a:pt x="628" y="389"/>
                  </a:lnTo>
                  <a:lnTo>
                    <a:pt x="628" y="129"/>
                  </a:lnTo>
                  <a:lnTo>
                    <a:pt x="629" y="126"/>
                  </a:lnTo>
                  <a:lnTo>
                    <a:pt x="631" y="123"/>
                  </a:lnTo>
                  <a:lnTo>
                    <a:pt x="632" y="121"/>
                  </a:lnTo>
                  <a:lnTo>
                    <a:pt x="634" y="118"/>
                  </a:lnTo>
                  <a:lnTo>
                    <a:pt x="636" y="117"/>
                  </a:lnTo>
                  <a:lnTo>
                    <a:pt x="638" y="115"/>
                  </a:lnTo>
                  <a:lnTo>
                    <a:pt x="641" y="114"/>
                  </a:lnTo>
                  <a:lnTo>
                    <a:pt x="643" y="114"/>
                  </a:lnTo>
                  <a:lnTo>
                    <a:pt x="647" y="114"/>
                  </a:lnTo>
                  <a:lnTo>
                    <a:pt x="650" y="115"/>
                  </a:lnTo>
                  <a:lnTo>
                    <a:pt x="652" y="117"/>
                  </a:lnTo>
                  <a:lnTo>
                    <a:pt x="654" y="118"/>
                  </a:lnTo>
                  <a:lnTo>
                    <a:pt x="656" y="121"/>
                  </a:lnTo>
                  <a:lnTo>
                    <a:pt x="657" y="123"/>
                  </a:lnTo>
                  <a:lnTo>
                    <a:pt x="658" y="127"/>
                  </a:lnTo>
                  <a:lnTo>
                    <a:pt x="658" y="129"/>
                  </a:lnTo>
                  <a:lnTo>
                    <a:pt x="658" y="389"/>
                  </a:lnTo>
                  <a:lnTo>
                    <a:pt x="703" y="389"/>
                  </a:lnTo>
                  <a:lnTo>
                    <a:pt x="706" y="390"/>
                  </a:lnTo>
                  <a:lnTo>
                    <a:pt x="710" y="391"/>
                  </a:lnTo>
                  <a:lnTo>
                    <a:pt x="712" y="392"/>
                  </a:lnTo>
                  <a:lnTo>
                    <a:pt x="714" y="394"/>
                  </a:lnTo>
                  <a:lnTo>
                    <a:pt x="716" y="396"/>
                  </a:lnTo>
                  <a:lnTo>
                    <a:pt x="717" y="398"/>
                  </a:lnTo>
                  <a:lnTo>
                    <a:pt x="718" y="402"/>
                  </a:lnTo>
                  <a:lnTo>
                    <a:pt x="718" y="404"/>
                  </a:lnTo>
                  <a:lnTo>
                    <a:pt x="718" y="464"/>
                  </a:lnTo>
                  <a:close/>
                  <a:moveTo>
                    <a:pt x="643" y="763"/>
                  </a:moveTo>
                  <a:lnTo>
                    <a:pt x="638" y="762"/>
                  </a:lnTo>
                  <a:lnTo>
                    <a:pt x="632" y="762"/>
                  </a:lnTo>
                  <a:lnTo>
                    <a:pt x="626" y="760"/>
                  </a:lnTo>
                  <a:lnTo>
                    <a:pt x="621" y="758"/>
                  </a:lnTo>
                  <a:lnTo>
                    <a:pt x="616" y="756"/>
                  </a:lnTo>
                  <a:lnTo>
                    <a:pt x="610" y="753"/>
                  </a:lnTo>
                  <a:lnTo>
                    <a:pt x="606" y="749"/>
                  </a:lnTo>
                  <a:lnTo>
                    <a:pt x="602" y="745"/>
                  </a:lnTo>
                  <a:lnTo>
                    <a:pt x="597" y="741"/>
                  </a:lnTo>
                  <a:lnTo>
                    <a:pt x="594" y="737"/>
                  </a:lnTo>
                  <a:lnTo>
                    <a:pt x="591" y="731"/>
                  </a:lnTo>
                  <a:lnTo>
                    <a:pt x="589" y="727"/>
                  </a:lnTo>
                  <a:lnTo>
                    <a:pt x="587" y="720"/>
                  </a:lnTo>
                  <a:lnTo>
                    <a:pt x="586" y="715"/>
                  </a:lnTo>
                  <a:lnTo>
                    <a:pt x="584" y="710"/>
                  </a:lnTo>
                  <a:lnTo>
                    <a:pt x="583" y="703"/>
                  </a:lnTo>
                  <a:lnTo>
                    <a:pt x="584" y="697"/>
                  </a:lnTo>
                  <a:lnTo>
                    <a:pt x="586" y="692"/>
                  </a:lnTo>
                  <a:lnTo>
                    <a:pt x="587" y="685"/>
                  </a:lnTo>
                  <a:lnTo>
                    <a:pt x="589" y="680"/>
                  </a:lnTo>
                  <a:lnTo>
                    <a:pt x="591" y="674"/>
                  </a:lnTo>
                  <a:lnTo>
                    <a:pt x="594" y="670"/>
                  </a:lnTo>
                  <a:lnTo>
                    <a:pt x="597" y="665"/>
                  </a:lnTo>
                  <a:lnTo>
                    <a:pt x="602" y="661"/>
                  </a:lnTo>
                  <a:lnTo>
                    <a:pt x="606" y="657"/>
                  </a:lnTo>
                  <a:lnTo>
                    <a:pt x="610" y="653"/>
                  </a:lnTo>
                  <a:lnTo>
                    <a:pt x="616" y="651"/>
                  </a:lnTo>
                  <a:lnTo>
                    <a:pt x="621" y="648"/>
                  </a:lnTo>
                  <a:lnTo>
                    <a:pt x="626" y="646"/>
                  </a:lnTo>
                  <a:lnTo>
                    <a:pt x="632" y="645"/>
                  </a:lnTo>
                  <a:lnTo>
                    <a:pt x="638" y="643"/>
                  </a:lnTo>
                  <a:lnTo>
                    <a:pt x="643" y="643"/>
                  </a:lnTo>
                  <a:lnTo>
                    <a:pt x="650" y="643"/>
                  </a:lnTo>
                  <a:lnTo>
                    <a:pt x="656" y="645"/>
                  </a:lnTo>
                  <a:lnTo>
                    <a:pt x="662" y="646"/>
                  </a:lnTo>
                  <a:lnTo>
                    <a:pt x="667" y="648"/>
                  </a:lnTo>
                  <a:lnTo>
                    <a:pt x="672" y="651"/>
                  </a:lnTo>
                  <a:lnTo>
                    <a:pt x="678" y="653"/>
                  </a:lnTo>
                  <a:lnTo>
                    <a:pt x="682" y="657"/>
                  </a:lnTo>
                  <a:lnTo>
                    <a:pt x="686" y="661"/>
                  </a:lnTo>
                  <a:lnTo>
                    <a:pt x="690" y="665"/>
                  </a:lnTo>
                  <a:lnTo>
                    <a:pt x="694" y="670"/>
                  </a:lnTo>
                  <a:lnTo>
                    <a:pt x="697" y="674"/>
                  </a:lnTo>
                  <a:lnTo>
                    <a:pt x="699" y="680"/>
                  </a:lnTo>
                  <a:lnTo>
                    <a:pt x="701" y="685"/>
                  </a:lnTo>
                  <a:lnTo>
                    <a:pt x="702" y="692"/>
                  </a:lnTo>
                  <a:lnTo>
                    <a:pt x="703" y="697"/>
                  </a:lnTo>
                  <a:lnTo>
                    <a:pt x="703" y="703"/>
                  </a:lnTo>
                  <a:lnTo>
                    <a:pt x="703" y="710"/>
                  </a:lnTo>
                  <a:lnTo>
                    <a:pt x="702" y="715"/>
                  </a:lnTo>
                  <a:lnTo>
                    <a:pt x="701" y="720"/>
                  </a:lnTo>
                  <a:lnTo>
                    <a:pt x="699" y="727"/>
                  </a:lnTo>
                  <a:lnTo>
                    <a:pt x="697" y="731"/>
                  </a:lnTo>
                  <a:lnTo>
                    <a:pt x="694" y="737"/>
                  </a:lnTo>
                  <a:lnTo>
                    <a:pt x="690" y="741"/>
                  </a:lnTo>
                  <a:lnTo>
                    <a:pt x="686" y="745"/>
                  </a:lnTo>
                  <a:lnTo>
                    <a:pt x="682" y="749"/>
                  </a:lnTo>
                  <a:lnTo>
                    <a:pt x="678" y="753"/>
                  </a:lnTo>
                  <a:lnTo>
                    <a:pt x="672" y="756"/>
                  </a:lnTo>
                  <a:lnTo>
                    <a:pt x="667" y="758"/>
                  </a:lnTo>
                  <a:lnTo>
                    <a:pt x="662" y="760"/>
                  </a:lnTo>
                  <a:lnTo>
                    <a:pt x="656" y="762"/>
                  </a:lnTo>
                  <a:lnTo>
                    <a:pt x="650" y="762"/>
                  </a:lnTo>
                  <a:lnTo>
                    <a:pt x="643" y="763"/>
                  </a:lnTo>
                  <a:close/>
                  <a:moveTo>
                    <a:pt x="540" y="284"/>
                  </a:moveTo>
                  <a:lnTo>
                    <a:pt x="538" y="287"/>
                  </a:lnTo>
                  <a:lnTo>
                    <a:pt x="537" y="290"/>
                  </a:lnTo>
                  <a:lnTo>
                    <a:pt x="536" y="294"/>
                  </a:lnTo>
                  <a:lnTo>
                    <a:pt x="534" y="296"/>
                  </a:lnTo>
                  <a:lnTo>
                    <a:pt x="532" y="297"/>
                  </a:lnTo>
                  <a:lnTo>
                    <a:pt x="530" y="298"/>
                  </a:lnTo>
                  <a:lnTo>
                    <a:pt x="527" y="299"/>
                  </a:lnTo>
                  <a:lnTo>
                    <a:pt x="525" y="299"/>
                  </a:lnTo>
                  <a:lnTo>
                    <a:pt x="480" y="299"/>
                  </a:lnTo>
                  <a:lnTo>
                    <a:pt x="480" y="543"/>
                  </a:lnTo>
                  <a:lnTo>
                    <a:pt x="479" y="546"/>
                  </a:lnTo>
                  <a:lnTo>
                    <a:pt x="479" y="549"/>
                  </a:lnTo>
                  <a:lnTo>
                    <a:pt x="476" y="551"/>
                  </a:lnTo>
                  <a:lnTo>
                    <a:pt x="475" y="554"/>
                  </a:lnTo>
                  <a:lnTo>
                    <a:pt x="472" y="556"/>
                  </a:lnTo>
                  <a:lnTo>
                    <a:pt x="470" y="557"/>
                  </a:lnTo>
                  <a:lnTo>
                    <a:pt x="467" y="558"/>
                  </a:lnTo>
                  <a:lnTo>
                    <a:pt x="465" y="558"/>
                  </a:lnTo>
                  <a:lnTo>
                    <a:pt x="461" y="558"/>
                  </a:lnTo>
                  <a:lnTo>
                    <a:pt x="458" y="557"/>
                  </a:lnTo>
                  <a:lnTo>
                    <a:pt x="456" y="556"/>
                  </a:lnTo>
                  <a:lnTo>
                    <a:pt x="454" y="554"/>
                  </a:lnTo>
                  <a:lnTo>
                    <a:pt x="452" y="551"/>
                  </a:lnTo>
                  <a:lnTo>
                    <a:pt x="451" y="549"/>
                  </a:lnTo>
                  <a:lnTo>
                    <a:pt x="450" y="546"/>
                  </a:lnTo>
                  <a:lnTo>
                    <a:pt x="450" y="543"/>
                  </a:lnTo>
                  <a:lnTo>
                    <a:pt x="450" y="299"/>
                  </a:lnTo>
                  <a:lnTo>
                    <a:pt x="405" y="299"/>
                  </a:lnTo>
                  <a:lnTo>
                    <a:pt x="402" y="299"/>
                  </a:lnTo>
                  <a:lnTo>
                    <a:pt x="398" y="298"/>
                  </a:lnTo>
                  <a:lnTo>
                    <a:pt x="396" y="297"/>
                  </a:lnTo>
                  <a:lnTo>
                    <a:pt x="394" y="296"/>
                  </a:lnTo>
                  <a:lnTo>
                    <a:pt x="392" y="294"/>
                  </a:lnTo>
                  <a:lnTo>
                    <a:pt x="391" y="290"/>
                  </a:lnTo>
                  <a:lnTo>
                    <a:pt x="390" y="287"/>
                  </a:lnTo>
                  <a:lnTo>
                    <a:pt x="390" y="284"/>
                  </a:lnTo>
                  <a:lnTo>
                    <a:pt x="390" y="225"/>
                  </a:lnTo>
                  <a:lnTo>
                    <a:pt x="390" y="222"/>
                  </a:lnTo>
                  <a:lnTo>
                    <a:pt x="391" y="219"/>
                  </a:lnTo>
                  <a:lnTo>
                    <a:pt x="392" y="217"/>
                  </a:lnTo>
                  <a:lnTo>
                    <a:pt x="394" y="214"/>
                  </a:lnTo>
                  <a:lnTo>
                    <a:pt x="396" y="212"/>
                  </a:lnTo>
                  <a:lnTo>
                    <a:pt x="398" y="211"/>
                  </a:lnTo>
                  <a:lnTo>
                    <a:pt x="402" y="210"/>
                  </a:lnTo>
                  <a:lnTo>
                    <a:pt x="405" y="210"/>
                  </a:lnTo>
                  <a:lnTo>
                    <a:pt x="450" y="210"/>
                  </a:lnTo>
                  <a:lnTo>
                    <a:pt x="450" y="129"/>
                  </a:lnTo>
                  <a:lnTo>
                    <a:pt x="450" y="126"/>
                  </a:lnTo>
                  <a:lnTo>
                    <a:pt x="451" y="123"/>
                  </a:lnTo>
                  <a:lnTo>
                    <a:pt x="452" y="121"/>
                  </a:lnTo>
                  <a:lnTo>
                    <a:pt x="454" y="118"/>
                  </a:lnTo>
                  <a:lnTo>
                    <a:pt x="456" y="117"/>
                  </a:lnTo>
                  <a:lnTo>
                    <a:pt x="458" y="115"/>
                  </a:lnTo>
                  <a:lnTo>
                    <a:pt x="461" y="114"/>
                  </a:lnTo>
                  <a:lnTo>
                    <a:pt x="465" y="114"/>
                  </a:lnTo>
                  <a:lnTo>
                    <a:pt x="467" y="114"/>
                  </a:lnTo>
                  <a:lnTo>
                    <a:pt x="470" y="115"/>
                  </a:lnTo>
                  <a:lnTo>
                    <a:pt x="472" y="117"/>
                  </a:lnTo>
                  <a:lnTo>
                    <a:pt x="475" y="118"/>
                  </a:lnTo>
                  <a:lnTo>
                    <a:pt x="476" y="121"/>
                  </a:lnTo>
                  <a:lnTo>
                    <a:pt x="479" y="123"/>
                  </a:lnTo>
                  <a:lnTo>
                    <a:pt x="479" y="127"/>
                  </a:lnTo>
                  <a:lnTo>
                    <a:pt x="480" y="129"/>
                  </a:lnTo>
                  <a:lnTo>
                    <a:pt x="480" y="210"/>
                  </a:lnTo>
                  <a:lnTo>
                    <a:pt x="525" y="210"/>
                  </a:lnTo>
                  <a:lnTo>
                    <a:pt x="527" y="210"/>
                  </a:lnTo>
                  <a:lnTo>
                    <a:pt x="530" y="211"/>
                  </a:lnTo>
                  <a:lnTo>
                    <a:pt x="532" y="212"/>
                  </a:lnTo>
                  <a:lnTo>
                    <a:pt x="534" y="214"/>
                  </a:lnTo>
                  <a:lnTo>
                    <a:pt x="536" y="217"/>
                  </a:lnTo>
                  <a:lnTo>
                    <a:pt x="537" y="219"/>
                  </a:lnTo>
                  <a:lnTo>
                    <a:pt x="538" y="222"/>
                  </a:lnTo>
                  <a:lnTo>
                    <a:pt x="540" y="225"/>
                  </a:lnTo>
                  <a:lnTo>
                    <a:pt x="540" y="284"/>
                  </a:lnTo>
                  <a:close/>
                  <a:moveTo>
                    <a:pt x="465" y="763"/>
                  </a:moveTo>
                  <a:lnTo>
                    <a:pt x="458" y="762"/>
                  </a:lnTo>
                  <a:lnTo>
                    <a:pt x="452" y="762"/>
                  </a:lnTo>
                  <a:lnTo>
                    <a:pt x="446" y="760"/>
                  </a:lnTo>
                  <a:lnTo>
                    <a:pt x="441" y="758"/>
                  </a:lnTo>
                  <a:lnTo>
                    <a:pt x="436" y="756"/>
                  </a:lnTo>
                  <a:lnTo>
                    <a:pt x="430" y="753"/>
                  </a:lnTo>
                  <a:lnTo>
                    <a:pt x="426" y="749"/>
                  </a:lnTo>
                  <a:lnTo>
                    <a:pt x="422" y="745"/>
                  </a:lnTo>
                  <a:lnTo>
                    <a:pt x="419" y="741"/>
                  </a:lnTo>
                  <a:lnTo>
                    <a:pt x="414" y="737"/>
                  </a:lnTo>
                  <a:lnTo>
                    <a:pt x="412" y="731"/>
                  </a:lnTo>
                  <a:lnTo>
                    <a:pt x="409" y="727"/>
                  </a:lnTo>
                  <a:lnTo>
                    <a:pt x="407" y="720"/>
                  </a:lnTo>
                  <a:lnTo>
                    <a:pt x="406" y="715"/>
                  </a:lnTo>
                  <a:lnTo>
                    <a:pt x="405" y="710"/>
                  </a:lnTo>
                  <a:lnTo>
                    <a:pt x="405" y="703"/>
                  </a:lnTo>
                  <a:lnTo>
                    <a:pt x="405" y="697"/>
                  </a:lnTo>
                  <a:lnTo>
                    <a:pt x="406" y="692"/>
                  </a:lnTo>
                  <a:lnTo>
                    <a:pt x="407" y="685"/>
                  </a:lnTo>
                  <a:lnTo>
                    <a:pt x="409" y="680"/>
                  </a:lnTo>
                  <a:lnTo>
                    <a:pt x="412" y="674"/>
                  </a:lnTo>
                  <a:lnTo>
                    <a:pt x="414" y="670"/>
                  </a:lnTo>
                  <a:lnTo>
                    <a:pt x="419" y="665"/>
                  </a:lnTo>
                  <a:lnTo>
                    <a:pt x="422" y="661"/>
                  </a:lnTo>
                  <a:lnTo>
                    <a:pt x="426" y="657"/>
                  </a:lnTo>
                  <a:lnTo>
                    <a:pt x="430" y="653"/>
                  </a:lnTo>
                  <a:lnTo>
                    <a:pt x="436" y="651"/>
                  </a:lnTo>
                  <a:lnTo>
                    <a:pt x="441" y="648"/>
                  </a:lnTo>
                  <a:lnTo>
                    <a:pt x="446" y="646"/>
                  </a:lnTo>
                  <a:lnTo>
                    <a:pt x="452" y="645"/>
                  </a:lnTo>
                  <a:lnTo>
                    <a:pt x="458" y="643"/>
                  </a:lnTo>
                  <a:lnTo>
                    <a:pt x="465" y="643"/>
                  </a:lnTo>
                  <a:lnTo>
                    <a:pt x="470" y="643"/>
                  </a:lnTo>
                  <a:lnTo>
                    <a:pt x="476" y="645"/>
                  </a:lnTo>
                  <a:lnTo>
                    <a:pt x="482" y="646"/>
                  </a:lnTo>
                  <a:lnTo>
                    <a:pt x="487" y="648"/>
                  </a:lnTo>
                  <a:lnTo>
                    <a:pt x="492" y="651"/>
                  </a:lnTo>
                  <a:lnTo>
                    <a:pt x="498" y="653"/>
                  </a:lnTo>
                  <a:lnTo>
                    <a:pt x="502" y="657"/>
                  </a:lnTo>
                  <a:lnTo>
                    <a:pt x="506" y="661"/>
                  </a:lnTo>
                  <a:lnTo>
                    <a:pt x="511" y="665"/>
                  </a:lnTo>
                  <a:lnTo>
                    <a:pt x="514" y="670"/>
                  </a:lnTo>
                  <a:lnTo>
                    <a:pt x="517" y="674"/>
                  </a:lnTo>
                  <a:lnTo>
                    <a:pt x="519" y="680"/>
                  </a:lnTo>
                  <a:lnTo>
                    <a:pt x="521" y="685"/>
                  </a:lnTo>
                  <a:lnTo>
                    <a:pt x="522" y="692"/>
                  </a:lnTo>
                  <a:lnTo>
                    <a:pt x="524" y="697"/>
                  </a:lnTo>
                  <a:lnTo>
                    <a:pt x="525" y="703"/>
                  </a:lnTo>
                  <a:lnTo>
                    <a:pt x="524" y="710"/>
                  </a:lnTo>
                  <a:lnTo>
                    <a:pt x="522" y="715"/>
                  </a:lnTo>
                  <a:lnTo>
                    <a:pt x="521" y="720"/>
                  </a:lnTo>
                  <a:lnTo>
                    <a:pt x="519" y="727"/>
                  </a:lnTo>
                  <a:lnTo>
                    <a:pt x="517" y="731"/>
                  </a:lnTo>
                  <a:lnTo>
                    <a:pt x="514" y="737"/>
                  </a:lnTo>
                  <a:lnTo>
                    <a:pt x="511" y="741"/>
                  </a:lnTo>
                  <a:lnTo>
                    <a:pt x="506" y="745"/>
                  </a:lnTo>
                  <a:lnTo>
                    <a:pt x="502" y="749"/>
                  </a:lnTo>
                  <a:lnTo>
                    <a:pt x="498" y="753"/>
                  </a:lnTo>
                  <a:lnTo>
                    <a:pt x="492" y="756"/>
                  </a:lnTo>
                  <a:lnTo>
                    <a:pt x="487" y="758"/>
                  </a:lnTo>
                  <a:lnTo>
                    <a:pt x="482" y="760"/>
                  </a:lnTo>
                  <a:lnTo>
                    <a:pt x="476" y="762"/>
                  </a:lnTo>
                  <a:lnTo>
                    <a:pt x="470" y="762"/>
                  </a:lnTo>
                  <a:lnTo>
                    <a:pt x="465" y="763"/>
                  </a:lnTo>
                  <a:close/>
                  <a:moveTo>
                    <a:pt x="330" y="404"/>
                  </a:moveTo>
                  <a:lnTo>
                    <a:pt x="330" y="407"/>
                  </a:lnTo>
                  <a:lnTo>
                    <a:pt x="329" y="410"/>
                  </a:lnTo>
                  <a:lnTo>
                    <a:pt x="328" y="412"/>
                  </a:lnTo>
                  <a:lnTo>
                    <a:pt x="326" y="414"/>
                  </a:lnTo>
                  <a:lnTo>
                    <a:pt x="323" y="417"/>
                  </a:lnTo>
                  <a:lnTo>
                    <a:pt x="320" y="418"/>
                  </a:lnTo>
                  <a:lnTo>
                    <a:pt x="318" y="419"/>
                  </a:lnTo>
                  <a:lnTo>
                    <a:pt x="315" y="419"/>
                  </a:lnTo>
                  <a:lnTo>
                    <a:pt x="270" y="419"/>
                  </a:lnTo>
                  <a:lnTo>
                    <a:pt x="270" y="543"/>
                  </a:lnTo>
                  <a:lnTo>
                    <a:pt x="270" y="546"/>
                  </a:lnTo>
                  <a:lnTo>
                    <a:pt x="269" y="549"/>
                  </a:lnTo>
                  <a:lnTo>
                    <a:pt x="268" y="551"/>
                  </a:lnTo>
                  <a:lnTo>
                    <a:pt x="266" y="554"/>
                  </a:lnTo>
                  <a:lnTo>
                    <a:pt x="263" y="556"/>
                  </a:lnTo>
                  <a:lnTo>
                    <a:pt x="260" y="557"/>
                  </a:lnTo>
                  <a:lnTo>
                    <a:pt x="258" y="558"/>
                  </a:lnTo>
                  <a:lnTo>
                    <a:pt x="255" y="558"/>
                  </a:lnTo>
                  <a:lnTo>
                    <a:pt x="252" y="558"/>
                  </a:lnTo>
                  <a:lnTo>
                    <a:pt x="250" y="557"/>
                  </a:lnTo>
                  <a:lnTo>
                    <a:pt x="246" y="556"/>
                  </a:lnTo>
                  <a:lnTo>
                    <a:pt x="244" y="554"/>
                  </a:lnTo>
                  <a:lnTo>
                    <a:pt x="242" y="551"/>
                  </a:lnTo>
                  <a:lnTo>
                    <a:pt x="241" y="549"/>
                  </a:lnTo>
                  <a:lnTo>
                    <a:pt x="240" y="546"/>
                  </a:lnTo>
                  <a:lnTo>
                    <a:pt x="240" y="543"/>
                  </a:lnTo>
                  <a:lnTo>
                    <a:pt x="240" y="419"/>
                  </a:lnTo>
                  <a:lnTo>
                    <a:pt x="195" y="419"/>
                  </a:lnTo>
                  <a:lnTo>
                    <a:pt x="192" y="419"/>
                  </a:lnTo>
                  <a:lnTo>
                    <a:pt x="190" y="418"/>
                  </a:lnTo>
                  <a:lnTo>
                    <a:pt x="186" y="417"/>
                  </a:lnTo>
                  <a:lnTo>
                    <a:pt x="184" y="414"/>
                  </a:lnTo>
                  <a:lnTo>
                    <a:pt x="183" y="412"/>
                  </a:lnTo>
                  <a:lnTo>
                    <a:pt x="181" y="410"/>
                  </a:lnTo>
                  <a:lnTo>
                    <a:pt x="180" y="407"/>
                  </a:lnTo>
                  <a:lnTo>
                    <a:pt x="180" y="404"/>
                  </a:lnTo>
                  <a:lnTo>
                    <a:pt x="180" y="344"/>
                  </a:lnTo>
                  <a:lnTo>
                    <a:pt x="180" y="342"/>
                  </a:lnTo>
                  <a:lnTo>
                    <a:pt x="181" y="339"/>
                  </a:lnTo>
                  <a:lnTo>
                    <a:pt x="183" y="336"/>
                  </a:lnTo>
                  <a:lnTo>
                    <a:pt x="184" y="334"/>
                  </a:lnTo>
                  <a:lnTo>
                    <a:pt x="186" y="332"/>
                  </a:lnTo>
                  <a:lnTo>
                    <a:pt x="190" y="331"/>
                  </a:lnTo>
                  <a:lnTo>
                    <a:pt x="192" y="330"/>
                  </a:lnTo>
                  <a:lnTo>
                    <a:pt x="195" y="329"/>
                  </a:lnTo>
                  <a:lnTo>
                    <a:pt x="240" y="329"/>
                  </a:lnTo>
                  <a:lnTo>
                    <a:pt x="240" y="129"/>
                  </a:lnTo>
                  <a:lnTo>
                    <a:pt x="240" y="126"/>
                  </a:lnTo>
                  <a:lnTo>
                    <a:pt x="241" y="123"/>
                  </a:lnTo>
                  <a:lnTo>
                    <a:pt x="242" y="121"/>
                  </a:lnTo>
                  <a:lnTo>
                    <a:pt x="244" y="118"/>
                  </a:lnTo>
                  <a:lnTo>
                    <a:pt x="246" y="117"/>
                  </a:lnTo>
                  <a:lnTo>
                    <a:pt x="250" y="115"/>
                  </a:lnTo>
                  <a:lnTo>
                    <a:pt x="252" y="114"/>
                  </a:lnTo>
                  <a:lnTo>
                    <a:pt x="255" y="114"/>
                  </a:lnTo>
                  <a:lnTo>
                    <a:pt x="258" y="114"/>
                  </a:lnTo>
                  <a:lnTo>
                    <a:pt x="260" y="115"/>
                  </a:lnTo>
                  <a:lnTo>
                    <a:pt x="263" y="117"/>
                  </a:lnTo>
                  <a:lnTo>
                    <a:pt x="266" y="118"/>
                  </a:lnTo>
                  <a:lnTo>
                    <a:pt x="268" y="121"/>
                  </a:lnTo>
                  <a:lnTo>
                    <a:pt x="269" y="123"/>
                  </a:lnTo>
                  <a:lnTo>
                    <a:pt x="270" y="127"/>
                  </a:lnTo>
                  <a:lnTo>
                    <a:pt x="270" y="129"/>
                  </a:lnTo>
                  <a:lnTo>
                    <a:pt x="270" y="329"/>
                  </a:lnTo>
                  <a:lnTo>
                    <a:pt x="315" y="329"/>
                  </a:lnTo>
                  <a:lnTo>
                    <a:pt x="318" y="330"/>
                  </a:lnTo>
                  <a:lnTo>
                    <a:pt x="320" y="331"/>
                  </a:lnTo>
                  <a:lnTo>
                    <a:pt x="323" y="332"/>
                  </a:lnTo>
                  <a:lnTo>
                    <a:pt x="326" y="334"/>
                  </a:lnTo>
                  <a:lnTo>
                    <a:pt x="328" y="336"/>
                  </a:lnTo>
                  <a:lnTo>
                    <a:pt x="329" y="339"/>
                  </a:lnTo>
                  <a:lnTo>
                    <a:pt x="330" y="342"/>
                  </a:lnTo>
                  <a:lnTo>
                    <a:pt x="330" y="344"/>
                  </a:lnTo>
                  <a:lnTo>
                    <a:pt x="330" y="404"/>
                  </a:lnTo>
                  <a:close/>
                  <a:moveTo>
                    <a:pt x="255" y="763"/>
                  </a:moveTo>
                  <a:lnTo>
                    <a:pt x="249" y="762"/>
                  </a:lnTo>
                  <a:lnTo>
                    <a:pt x="243" y="762"/>
                  </a:lnTo>
                  <a:lnTo>
                    <a:pt x="237" y="760"/>
                  </a:lnTo>
                  <a:lnTo>
                    <a:pt x="231" y="758"/>
                  </a:lnTo>
                  <a:lnTo>
                    <a:pt x="226" y="756"/>
                  </a:lnTo>
                  <a:lnTo>
                    <a:pt x="222" y="753"/>
                  </a:lnTo>
                  <a:lnTo>
                    <a:pt x="216" y="749"/>
                  </a:lnTo>
                  <a:lnTo>
                    <a:pt x="212" y="745"/>
                  </a:lnTo>
                  <a:lnTo>
                    <a:pt x="209" y="741"/>
                  </a:lnTo>
                  <a:lnTo>
                    <a:pt x="206" y="737"/>
                  </a:lnTo>
                  <a:lnTo>
                    <a:pt x="203" y="731"/>
                  </a:lnTo>
                  <a:lnTo>
                    <a:pt x="200" y="727"/>
                  </a:lnTo>
                  <a:lnTo>
                    <a:pt x="198" y="720"/>
                  </a:lnTo>
                  <a:lnTo>
                    <a:pt x="196" y="715"/>
                  </a:lnTo>
                  <a:lnTo>
                    <a:pt x="195" y="710"/>
                  </a:lnTo>
                  <a:lnTo>
                    <a:pt x="195" y="703"/>
                  </a:lnTo>
                  <a:lnTo>
                    <a:pt x="195" y="697"/>
                  </a:lnTo>
                  <a:lnTo>
                    <a:pt x="196" y="692"/>
                  </a:lnTo>
                  <a:lnTo>
                    <a:pt x="198" y="685"/>
                  </a:lnTo>
                  <a:lnTo>
                    <a:pt x="200" y="680"/>
                  </a:lnTo>
                  <a:lnTo>
                    <a:pt x="203" y="674"/>
                  </a:lnTo>
                  <a:lnTo>
                    <a:pt x="206" y="670"/>
                  </a:lnTo>
                  <a:lnTo>
                    <a:pt x="209" y="665"/>
                  </a:lnTo>
                  <a:lnTo>
                    <a:pt x="212" y="661"/>
                  </a:lnTo>
                  <a:lnTo>
                    <a:pt x="216" y="657"/>
                  </a:lnTo>
                  <a:lnTo>
                    <a:pt x="222" y="653"/>
                  </a:lnTo>
                  <a:lnTo>
                    <a:pt x="226" y="651"/>
                  </a:lnTo>
                  <a:lnTo>
                    <a:pt x="231" y="648"/>
                  </a:lnTo>
                  <a:lnTo>
                    <a:pt x="237" y="646"/>
                  </a:lnTo>
                  <a:lnTo>
                    <a:pt x="243" y="645"/>
                  </a:lnTo>
                  <a:lnTo>
                    <a:pt x="249" y="643"/>
                  </a:lnTo>
                  <a:lnTo>
                    <a:pt x="255" y="643"/>
                  </a:lnTo>
                  <a:lnTo>
                    <a:pt x="261" y="643"/>
                  </a:lnTo>
                  <a:lnTo>
                    <a:pt x="267" y="645"/>
                  </a:lnTo>
                  <a:lnTo>
                    <a:pt x="273" y="646"/>
                  </a:lnTo>
                  <a:lnTo>
                    <a:pt x="278" y="648"/>
                  </a:lnTo>
                  <a:lnTo>
                    <a:pt x="284" y="651"/>
                  </a:lnTo>
                  <a:lnTo>
                    <a:pt x="288" y="653"/>
                  </a:lnTo>
                  <a:lnTo>
                    <a:pt x="293" y="657"/>
                  </a:lnTo>
                  <a:lnTo>
                    <a:pt x="298" y="661"/>
                  </a:lnTo>
                  <a:lnTo>
                    <a:pt x="301" y="665"/>
                  </a:lnTo>
                  <a:lnTo>
                    <a:pt x="304" y="670"/>
                  </a:lnTo>
                  <a:lnTo>
                    <a:pt x="307" y="674"/>
                  </a:lnTo>
                  <a:lnTo>
                    <a:pt x="311" y="680"/>
                  </a:lnTo>
                  <a:lnTo>
                    <a:pt x="312" y="685"/>
                  </a:lnTo>
                  <a:lnTo>
                    <a:pt x="314" y="692"/>
                  </a:lnTo>
                  <a:lnTo>
                    <a:pt x="315" y="697"/>
                  </a:lnTo>
                  <a:lnTo>
                    <a:pt x="315" y="703"/>
                  </a:lnTo>
                  <a:lnTo>
                    <a:pt x="315" y="710"/>
                  </a:lnTo>
                  <a:lnTo>
                    <a:pt x="314" y="715"/>
                  </a:lnTo>
                  <a:lnTo>
                    <a:pt x="312" y="720"/>
                  </a:lnTo>
                  <a:lnTo>
                    <a:pt x="311" y="727"/>
                  </a:lnTo>
                  <a:lnTo>
                    <a:pt x="307" y="731"/>
                  </a:lnTo>
                  <a:lnTo>
                    <a:pt x="304" y="737"/>
                  </a:lnTo>
                  <a:lnTo>
                    <a:pt x="301" y="741"/>
                  </a:lnTo>
                  <a:lnTo>
                    <a:pt x="298" y="745"/>
                  </a:lnTo>
                  <a:lnTo>
                    <a:pt x="293" y="749"/>
                  </a:lnTo>
                  <a:lnTo>
                    <a:pt x="288" y="753"/>
                  </a:lnTo>
                  <a:lnTo>
                    <a:pt x="284" y="756"/>
                  </a:lnTo>
                  <a:lnTo>
                    <a:pt x="278" y="758"/>
                  </a:lnTo>
                  <a:lnTo>
                    <a:pt x="273" y="760"/>
                  </a:lnTo>
                  <a:lnTo>
                    <a:pt x="267" y="762"/>
                  </a:lnTo>
                  <a:lnTo>
                    <a:pt x="261" y="762"/>
                  </a:lnTo>
                  <a:lnTo>
                    <a:pt x="255" y="763"/>
                  </a:lnTo>
                  <a:close/>
                  <a:moveTo>
                    <a:pt x="883" y="0"/>
                  </a:moveTo>
                  <a:lnTo>
                    <a:pt x="15" y="0"/>
                  </a:lnTo>
                  <a:lnTo>
                    <a:pt x="13" y="0"/>
                  </a:lnTo>
                  <a:lnTo>
                    <a:pt x="10" y="2"/>
                  </a:lnTo>
                  <a:lnTo>
                    <a:pt x="8" y="3"/>
                  </a:lnTo>
                  <a:lnTo>
                    <a:pt x="6" y="5"/>
                  </a:lnTo>
                  <a:lnTo>
                    <a:pt x="3" y="7"/>
                  </a:lnTo>
                  <a:lnTo>
                    <a:pt x="2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883"/>
                  </a:lnTo>
                  <a:lnTo>
                    <a:pt x="1" y="886"/>
                  </a:lnTo>
                  <a:lnTo>
                    <a:pt x="2" y="888"/>
                  </a:lnTo>
                  <a:lnTo>
                    <a:pt x="3" y="892"/>
                  </a:lnTo>
                  <a:lnTo>
                    <a:pt x="6" y="894"/>
                  </a:lnTo>
                  <a:lnTo>
                    <a:pt x="8" y="895"/>
                  </a:lnTo>
                  <a:lnTo>
                    <a:pt x="10" y="897"/>
                  </a:lnTo>
                  <a:lnTo>
                    <a:pt x="13" y="897"/>
                  </a:lnTo>
                  <a:lnTo>
                    <a:pt x="15" y="898"/>
                  </a:lnTo>
                  <a:lnTo>
                    <a:pt x="883" y="898"/>
                  </a:lnTo>
                  <a:lnTo>
                    <a:pt x="886" y="897"/>
                  </a:lnTo>
                  <a:lnTo>
                    <a:pt x="888" y="897"/>
                  </a:lnTo>
                  <a:lnTo>
                    <a:pt x="892" y="895"/>
                  </a:lnTo>
                  <a:lnTo>
                    <a:pt x="894" y="894"/>
                  </a:lnTo>
                  <a:lnTo>
                    <a:pt x="896" y="892"/>
                  </a:lnTo>
                  <a:lnTo>
                    <a:pt x="897" y="888"/>
                  </a:lnTo>
                  <a:lnTo>
                    <a:pt x="898" y="886"/>
                  </a:lnTo>
                  <a:lnTo>
                    <a:pt x="898" y="883"/>
                  </a:lnTo>
                  <a:lnTo>
                    <a:pt x="898" y="15"/>
                  </a:lnTo>
                  <a:lnTo>
                    <a:pt x="898" y="12"/>
                  </a:lnTo>
                  <a:lnTo>
                    <a:pt x="897" y="10"/>
                  </a:lnTo>
                  <a:lnTo>
                    <a:pt x="896" y="7"/>
                  </a:lnTo>
                  <a:lnTo>
                    <a:pt x="894" y="5"/>
                  </a:lnTo>
                  <a:lnTo>
                    <a:pt x="892" y="3"/>
                  </a:lnTo>
                  <a:lnTo>
                    <a:pt x="888" y="2"/>
                  </a:lnTo>
                  <a:lnTo>
                    <a:pt x="886" y="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D769D59-9E29-9DD5-DC9A-16A49A7207BC}"/>
              </a:ext>
            </a:extLst>
          </p:cNvPr>
          <p:cNvGrpSpPr/>
          <p:nvPr/>
        </p:nvGrpSpPr>
        <p:grpSpPr>
          <a:xfrm>
            <a:off x="4210049" y="5220547"/>
            <a:ext cx="3771900" cy="939800"/>
            <a:chOff x="6832600" y="5055576"/>
            <a:chExt cx="3771900" cy="939800"/>
          </a:xfrm>
        </p:grpSpPr>
        <p:sp>
          <p:nvSpPr>
            <p:cNvPr id="21" name="矩形：圆角 20">
              <a:extLst>
                <a:ext uri="{FF2B5EF4-FFF2-40B4-BE49-F238E27FC236}">
                  <a16:creationId xmlns:a16="http://schemas.microsoft.com/office/drawing/2014/main" id="{952C5002-7E64-4069-ACA0-6876E54A9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943725" y="5154978"/>
              <a:ext cx="3660775" cy="74099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zh-CN" altLang="en-US" sz="24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数据库设计</a:t>
              </a:r>
            </a:p>
          </p:txBody>
        </p:sp>
        <p:sp>
          <p:nvSpPr>
            <p:cNvPr id="22" name="椭圆形 21">
              <a:extLst>
                <a:ext uri="{FF2B5EF4-FFF2-40B4-BE49-F238E27FC236}">
                  <a16:creationId xmlns:a16="http://schemas.microsoft.com/office/drawing/2014/main" id="{A49C5F3A-6F0D-4A0F-AE6E-92F342C22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832600" y="5055576"/>
              <a:ext cx="939800" cy="9398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pic>
          <p:nvPicPr>
            <p:cNvPr id="6" name="图形 5" descr="齿轮">
              <a:extLst>
                <a:ext uri="{FF2B5EF4-FFF2-40B4-BE49-F238E27FC236}">
                  <a16:creationId xmlns:a16="http://schemas.microsoft.com/office/drawing/2014/main" id="{5E62FC9F-0F6F-D8CC-3533-0D2140CB4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992628" y="5225696"/>
              <a:ext cx="622507" cy="622507"/>
            </a:xfrm>
            <a:prstGeom prst="rect">
              <a:avLst/>
            </a:prstGeom>
          </p:spPr>
        </p:pic>
      </p:grpSp>
      <p:sp>
        <p:nvSpPr>
          <p:cNvPr id="51" name="箭头: 环形 50">
            <a:extLst>
              <a:ext uri="{FF2B5EF4-FFF2-40B4-BE49-F238E27FC236}">
                <a16:creationId xmlns:a16="http://schemas.microsoft.com/office/drawing/2014/main" id="{10883A1A-97E2-52B5-1F54-9594F1358195}"/>
              </a:ext>
            </a:extLst>
          </p:cNvPr>
          <p:cNvSpPr/>
          <p:nvPr/>
        </p:nvSpPr>
        <p:spPr>
          <a:xfrm rot="18350227">
            <a:off x="4655795" y="2251387"/>
            <a:ext cx="2880408" cy="2907674"/>
          </a:xfrm>
          <a:prstGeom prst="circularArrow">
            <a:avLst>
              <a:gd name="adj1" fmla="val 5544"/>
              <a:gd name="adj2" fmla="val 330680"/>
              <a:gd name="adj3" fmla="val 13767645"/>
              <a:gd name="adj4" fmla="val 17391005"/>
              <a:gd name="adj5" fmla="val 5757"/>
            </a:avLst>
          </a:prstGeom>
          <a:solidFill>
            <a:srgbClr val="7F7F7F">
              <a:alpha val="80000"/>
            </a:srgbClr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2997151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</a:t>
            </a:r>
            <a:b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</a:b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  <a:solidFill>
            <a:schemeClr val="accent4">
              <a:lumMod val="75000"/>
            </a:schemeClr>
          </a:solidFill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2717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 rtl="0"/>
              <a:r>
                <a:rPr lang="zh-CN" altLang="en-US" sz="2400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项目简介</a:t>
              </a: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480061"/>
              <a:ext cx="1840643" cy="373499"/>
            </a:xfrm>
            <a:prstGeom prst="rect">
              <a:avLst/>
            </a:prstGeom>
            <a:grpFill/>
          </p:spPr>
          <p:txBody>
            <a:bodyPr wrap="square" lIns="0" tIns="0" rIns="0" bIns="0" rtlCol="0" anchor="t">
              <a:spAutoFit/>
            </a:bodyPr>
            <a:lstStyle/>
            <a:p>
              <a:pPr algn="ctr" rtl="0">
                <a:lnSpc>
                  <a:spcPts val="1900"/>
                </a:lnSpc>
              </a:pPr>
              <a:r>
                <a:rPr lang="en-US" altLang="zh-CN" sz="2400" dirty="0">
                  <a:solidFill>
                    <a:schemeClr val="bg1"/>
                  </a:solidFill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rPr>
                <a:t>Project introduction</a:t>
              </a: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64B606DD-97DF-EFDE-A5D2-03E91E0A0A1A}"/>
              </a:ext>
            </a:extLst>
          </p:cNvPr>
          <p:cNvSpPr txBox="1"/>
          <p:nvPr/>
        </p:nvSpPr>
        <p:spPr>
          <a:xfrm>
            <a:off x="2737610" y="1518451"/>
            <a:ext cx="451928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0" i="0" dirty="0">
                <a:solidFill>
                  <a:srgbClr val="000000"/>
                </a:solidFill>
                <a:effectLst/>
                <a:latin typeface="-apple-system"/>
              </a:rPr>
              <a:t>本数据库系统旨在为连锁销售公司提供全面的管理解决方案，涵盖了门店、商品、供货商、客户（包括会员）、销售记录及统计数据等关键业务领域。通过该系统，公司能够高效地管理其日常运营活动，并为决策者提供准确的数据分析和统计报告。</a:t>
            </a:r>
            <a:endParaRPr lang="zh-CN" altLang="en-US" sz="28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08BAB65-83EB-D73B-29A9-0ABE408257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6652" y="1306067"/>
            <a:ext cx="4028482" cy="4395087"/>
          </a:xfrm>
          <a:prstGeom prst="rect">
            <a:avLst/>
          </a:prstGeom>
        </p:spPr>
      </p:pic>
      <p:sp>
        <p:nvSpPr>
          <p:cNvPr id="12" name="任意多边形(F) 1676" descr="复选框图标。 ">
            <a:extLst>
              <a:ext uri="{FF2B5EF4-FFF2-40B4-BE49-F238E27FC236}">
                <a16:creationId xmlns:a16="http://schemas.microsoft.com/office/drawing/2014/main" id="{98B3EA26-B407-EE94-0BDA-69798B8FF086}"/>
              </a:ext>
            </a:extLst>
          </p:cNvPr>
          <p:cNvSpPr>
            <a:spLocks noEditPoints="1"/>
          </p:cNvSpPr>
          <p:nvPr/>
        </p:nvSpPr>
        <p:spPr bwMode="auto">
          <a:xfrm>
            <a:off x="1168136" y="1706478"/>
            <a:ext cx="574745" cy="552119"/>
          </a:xfrm>
          <a:custGeom>
            <a:avLst/>
            <a:gdLst>
              <a:gd name="T0" fmla="*/ 374 w 719"/>
              <a:gd name="T1" fmla="*/ 267 h 719"/>
              <a:gd name="T2" fmla="*/ 366 w 719"/>
              <a:gd name="T3" fmla="*/ 263 h 719"/>
              <a:gd name="T4" fmla="*/ 362 w 719"/>
              <a:gd name="T5" fmla="*/ 254 h 719"/>
              <a:gd name="T6" fmla="*/ 366 w 719"/>
              <a:gd name="T7" fmla="*/ 247 h 719"/>
              <a:gd name="T8" fmla="*/ 374 w 719"/>
              <a:gd name="T9" fmla="*/ 243 h 719"/>
              <a:gd name="T10" fmla="*/ 621 w 719"/>
              <a:gd name="T11" fmla="*/ 244 h 719"/>
              <a:gd name="T12" fmla="*/ 627 w 719"/>
              <a:gd name="T13" fmla="*/ 250 h 719"/>
              <a:gd name="T14" fmla="*/ 627 w 719"/>
              <a:gd name="T15" fmla="*/ 260 h 719"/>
              <a:gd name="T16" fmla="*/ 621 w 719"/>
              <a:gd name="T17" fmla="*/ 265 h 719"/>
              <a:gd name="T18" fmla="*/ 616 w 719"/>
              <a:gd name="T19" fmla="*/ 528 h 719"/>
              <a:gd name="T20" fmla="*/ 370 w 719"/>
              <a:gd name="T21" fmla="*/ 527 h 719"/>
              <a:gd name="T22" fmla="*/ 363 w 719"/>
              <a:gd name="T23" fmla="*/ 521 h 719"/>
              <a:gd name="T24" fmla="*/ 363 w 719"/>
              <a:gd name="T25" fmla="*/ 512 h 719"/>
              <a:gd name="T26" fmla="*/ 370 w 719"/>
              <a:gd name="T27" fmla="*/ 505 h 719"/>
              <a:gd name="T28" fmla="*/ 616 w 719"/>
              <a:gd name="T29" fmla="*/ 504 h 719"/>
              <a:gd name="T30" fmla="*/ 625 w 719"/>
              <a:gd name="T31" fmla="*/ 507 h 719"/>
              <a:gd name="T32" fmla="*/ 628 w 719"/>
              <a:gd name="T33" fmla="*/ 516 h 719"/>
              <a:gd name="T34" fmla="*/ 625 w 719"/>
              <a:gd name="T35" fmla="*/ 525 h 719"/>
              <a:gd name="T36" fmla="*/ 616 w 719"/>
              <a:gd name="T37" fmla="*/ 528 h 719"/>
              <a:gd name="T38" fmla="*/ 171 w 719"/>
              <a:gd name="T39" fmla="*/ 279 h 719"/>
              <a:gd name="T40" fmla="*/ 164 w 719"/>
              <a:gd name="T41" fmla="*/ 282 h 719"/>
              <a:gd name="T42" fmla="*/ 155 w 719"/>
              <a:gd name="T43" fmla="*/ 279 h 719"/>
              <a:gd name="T44" fmla="*/ 92 w 719"/>
              <a:gd name="T45" fmla="*/ 214 h 719"/>
              <a:gd name="T46" fmla="*/ 92 w 719"/>
              <a:gd name="T47" fmla="*/ 205 h 719"/>
              <a:gd name="T48" fmla="*/ 98 w 719"/>
              <a:gd name="T49" fmla="*/ 198 h 719"/>
              <a:gd name="T50" fmla="*/ 107 w 719"/>
              <a:gd name="T51" fmla="*/ 198 h 719"/>
              <a:gd name="T52" fmla="*/ 164 w 719"/>
              <a:gd name="T53" fmla="*/ 253 h 719"/>
              <a:gd name="T54" fmla="*/ 309 w 719"/>
              <a:gd name="T55" fmla="*/ 109 h 719"/>
              <a:gd name="T56" fmla="*/ 318 w 719"/>
              <a:gd name="T57" fmla="*/ 109 h 719"/>
              <a:gd name="T58" fmla="*/ 325 w 719"/>
              <a:gd name="T59" fmla="*/ 114 h 719"/>
              <a:gd name="T60" fmla="*/ 325 w 719"/>
              <a:gd name="T61" fmla="*/ 124 h 719"/>
              <a:gd name="T62" fmla="*/ 323 w 719"/>
              <a:gd name="T63" fmla="*/ 414 h 719"/>
              <a:gd name="T64" fmla="*/ 168 w 719"/>
              <a:gd name="T65" fmla="*/ 568 h 719"/>
              <a:gd name="T66" fmla="*/ 158 w 719"/>
              <a:gd name="T67" fmla="*/ 568 h 719"/>
              <a:gd name="T68" fmla="*/ 94 w 719"/>
              <a:gd name="T69" fmla="*/ 505 h 719"/>
              <a:gd name="T70" fmla="*/ 91 w 719"/>
              <a:gd name="T71" fmla="*/ 497 h 719"/>
              <a:gd name="T72" fmla="*/ 94 w 719"/>
              <a:gd name="T73" fmla="*/ 488 h 719"/>
              <a:gd name="T74" fmla="*/ 103 w 719"/>
              <a:gd name="T75" fmla="*/ 485 h 719"/>
              <a:gd name="T76" fmla="*/ 111 w 719"/>
              <a:gd name="T77" fmla="*/ 488 h 719"/>
              <a:gd name="T78" fmla="*/ 306 w 719"/>
              <a:gd name="T79" fmla="*/ 397 h 719"/>
              <a:gd name="T80" fmla="*/ 314 w 719"/>
              <a:gd name="T81" fmla="*/ 394 h 719"/>
              <a:gd name="T82" fmla="*/ 323 w 719"/>
              <a:gd name="T83" fmla="*/ 398 h 719"/>
              <a:gd name="T84" fmla="*/ 326 w 719"/>
              <a:gd name="T85" fmla="*/ 406 h 719"/>
              <a:gd name="T86" fmla="*/ 323 w 719"/>
              <a:gd name="T87" fmla="*/ 414 h 719"/>
              <a:gd name="T88" fmla="*/ 12 w 719"/>
              <a:gd name="T89" fmla="*/ 0 h 719"/>
              <a:gd name="T90" fmla="*/ 3 w 719"/>
              <a:gd name="T91" fmla="*/ 5 h 719"/>
              <a:gd name="T92" fmla="*/ 0 w 719"/>
              <a:gd name="T93" fmla="*/ 13 h 719"/>
              <a:gd name="T94" fmla="*/ 1 w 719"/>
              <a:gd name="T95" fmla="*/ 713 h 719"/>
              <a:gd name="T96" fmla="*/ 8 w 719"/>
              <a:gd name="T97" fmla="*/ 719 h 719"/>
              <a:gd name="T98" fmla="*/ 707 w 719"/>
              <a:gd name="T99" fmla="*/ 719 h 719"/>
              <a:gd name="T100" fmla="*/ 716 w 719"/>
              <a:gd name="T101" fmla="*/ 716 h 719"/>
              <a:gd name="T102" fmla="*/ 719 w 719"/>
              <a:gd name="T103" fmla="*/ 707 h 719"/>
              <a:gd name="T104" fmla="*/ 718 w 719"/>
              <a:gd name="T105" fmla="*/ 8 h 719"/>
              <a:gd name="T106" fmla="*/ 711 w 719"/>
              <a:gd name="T107" fmla="*/ 2 h 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719" h="719">
                <a:moveTo>
                  <a:pt x="616" y="267"/>
                </a:moveTo>
                <a:lnTo>
                  <a:pt x="374" y="267"/>
                </a:lnTo>
                <a:lnTo>
                  <a:pt x="370" y="265"/>
                </a:lnTo>
                <a:lnTo>
                  <a:pt x="366" y="263"/>
                </a:lnTo>
                <a:lnTo>
                  <a:pt x="363" y="260"/>
                </a:lnTo>
                <a:lnTo>
                  <a:pt x="362" y="254"/>
                </a:lnTo>
                <a:lnTo>
                  <a:pt x="363" y="250"/>
                </a:lnTo>
                <a:lnTo>
                  <a:pt x="366" y="247"/>
                </a:lnTo>
                <a:lnTo>
                  <a:pt x="370" y="244"/>
                </a:lnTo>
                <a:lnTo>
                  <a:pt x="374" y="243"/>
                </a:lnTo>
                <a:lnTo>
                  <a:pt x="616" y="243"/>
                </a:lnTo>
                <a:lnTo>
                  <a:pt x="621" y="244"/>
                </a:lnTo>
                <a:lnTo>
                  <a:pt x="625" y="247"/>
                </a:lnTo>
                <a:lnTo>
                  <a:pt x="627" y="250"/>
                </a:lnTo>
                <a:lnTo>
                  <a:pt x="628" y="254"/>
                </a:lnTo>
                <a:lnTo>
                  <a:pt x="627" y="260"/>
                </a:lnTo>
                <a:lnTo>
                  <a:pt x="625" y="263"/>
                </a:lnTo>
                <a:lnTo>
                  <a:pt x="621" y="265"/>
                </a:lnTo>
                <a:lnTo>
                  <a:pt x="616" y="267"/>
                </a:lnTo>
                <a:close/>
                <a:moveTo>
                  <a:pt x="616" y="528"/>
                </a:moveTo>
                <a:lnTo>
                  <a:pt x="374" y="528"/>
                </a:lnTo>
                <a:lnTo>
                  <a:pt x="370" y="527"/>
                </a:lnTo>
                <a:lnTo>
                  <a:pt x="366" y="525"/>
                </a:lnTo>
                <a:lnTo>
                  <a:pt x="363" y="521"/>
                </a:lnTo>
                <a:lnTo>
                  <a:pt x="362" y="516"/>
                </a:lnTo>
                <a:lnTo>
                  <a:pt x="363" y="512"/>
                </a:lnTo>
                <a:lnTo>
                  <a:pt x="366" y="507"/>
                </a:lnTo>
                <a:lnTo>
                  <a:pt x="370" y="505"/>
                </a:lnTo>
                <a:lnTo>
                  <a:pt x="374" y="504"/>
                </a:lnTo>
                <a:lnTo>
                  <a:pt x="616" y="504"/>
                </a:lnTo>
                <a:lnTo>
                  <a:pt x="621" y="505"/>
                </a:lnTo>
                <a:lnTo>
                  <a:pt x="625" y="507"/>
                </a:lnTo>
                <a:lnTo>
                  <a:pt x="627" y="512"/>
                </a:lnTo>
                <a:lnTo>
                  <a:pt x="628" y="516"/>
                </a:lnTo>
                <a:lnTo>
                  <a:pt x="627" y="521"/>
                </a:lnTo>
                <a:lnTo>
                  <a:pt x="625" y="525"/>
                </a:lnTo>
                <a:lnTo>
                  <a:pt x="621" y="527"/>
                </a:lnTo>
                <a:lnTo>
                  <a:pt x="616" y="528"/>
                </a:lnTo>
                <a:close/>
                <a:moveTo>
                  <a:pt x="323" y="127"/>
                </a:moveTo>
                <a:lnTo>
                  <a:pt x="171" y="279"/>
                </a:lnTo>
                <a:lnTo>
                  <a:pt x="168" y="282"/>
                </a:lnTo>
                <a:lnTo>
                  <a:pt x="164" y="282"/>
                </a:lnTo>
                <a:lnTo>
                  <a:pt x="158" y="282"/>
                </a:lnTo>
                <a:lnTo>
                  <a:pt x="155" y="279"/>
                </a:lnTo>
                <a:lnTo>
                  <a:pt x="94" y="218"/>
                </a:lnTo>
                <a:lnTo>
                  <a:pt x="92" y="214"/>
                </a:lnTo>
                <a:lnTo>
                  <a:pt x="91" y="209"/>
                </a:lnTo>
                <a:lnTo>
                  <a:pt x="92" y="205"/>
                </a:lnTo>
                <a:lnTo>
                  <a:pt x="94" y="201"/>
                </a:lnTo>
                <a:lnTo>
                  <a:pt x="98" y="198"/>
                </a:lnTo>
                <a:lnTo>
                  <a:pt x="103" y="197"/>
                </a:lnTo>
                <a:lnTo>
                  <a:pt x="107" y="198"/>
                </a:lnTo>
                <a:lnTo>
                  <a:pt x="111" y="201"/>
                </a:lnTo>
                <a:lnTo>
                  <a:pt x="164" y="253"/>
                </a:lnTo>
                <a:lnTo>
                  <a:pt x="306" y="111"/>
                </a:lnTo>
                <a:lnTo>
                  <a:pt x="309" y="109"/>
                </a:lnTo>
                <a:lnTo>
                  <a:pt x="314" y="108"/>
                </a:lnTo>
                <a:lnTo>
                  <a:pt x="318" y="109"/>
                </a:lnTo>
                <a:lnTo>
                  <a:pt x="323" y="111"/>
                </a:lnTo>
                <a:lnTo>
                  <a:pt x="325" y="114"/>
                </a:lnTo>
                <a:lnTo>
                  <a:pt x="326" y="119"/>
                </a:lnTo>
                <a:lnTo>
                  <a:pt x="325" y="124"/>
                </a:lnTo>
                <a:lnTo>
                  <a:pt x="323" y="127"/>
                </a:lnTo>
                <a:close/>
                <a:moveTo>
                  <a:pt x="323" y="414"/>
                </a:moveTo>
                <a:lnTo>
                  <a:pt x="171" y="565"/>
                </a:lnTo>
                <a:lnTo>
                  <a:pt x="168" y="568"/>
                </a:lnTo>
                <a:lnTo>
                  <a:pt x="164" y="569"/>
                </a:lnTo>
                <a:lnTo>
                  <a:pt x="158" y="568"/>
                </a:lnTo>
                <a:lnTo>
                  <a:pt x="155" y="565"/>
                </a:lnTo>
                <a:lnTo>
                  <a:pt x="94" y="505"/>
                </a:lnTo>
                <a:lnTo>
                  <a:pt x="92" y="502"/>
                </a:lnTo>
                <a:lnTo>
                  <a:pt x="91" y="497"/>
                </a:lnTo>
                <a:lnTo>
                  <a:pt x="92" y="493"/>
                </a:lnTo>
                <a:lnTo>
                  <a:pt x="94" y="488"/>
                </a:lnTo>
                <a:lnTo>
                  <a:pt x="98" y="486"/>
                </a:lnTo>
                <a:lnTo>
                  <a:pt x="103" y="485"/>
                </a:lnTo>
                <a:lnTo>
                  <a:pt x="107" y="486"/>
                </a:lnTo>
                <a:lnTo>
                  <a:pt x="111" y="488"/>
                </a:lnTo>
                <a:lnTo>
                  <a:pt x="164" y="540"/>
                </a:lnTo>
                <a:lnTo>
                  <a:pt x="306" y="397"/>
                </a:lnTo>
                <a:lnTo>
                  <a:pt x="309" y="395"/>
                </a:lnTo>
                <a:lnTo>
                  <a:pt x="314" y="394"/>
                </a:lnTo>
                <a:lnTo>
                  <a:pt x="318" y="395"/>
                </a:lnTo>
                <a:lnTo>
                  <a:pt x="323" y="398"/>
                </a:lnTo>
                <a:lnTo>
                  <a:pt x="325" y="401"/>
                </a:lnTo>
                <a:lnTo>
                  <a:pt x="326" y="406"/>
                </a:lnTo>
                <a:lnTo>
                  <a:pt x="325" y="410"/>
                </a:lnTo>
                <a:lnTo>
                  <a:pt x="323" y="414"/>
                </a:lnTo>
                <a:close/>
                <a:moveTo>
                  <a:pt x="707" y="0"/>
                </a:moveTo>
                <a:lnTo>
                  <a:pt x="12" y="0"/>
                </a:lnTo>
                <a:lnTo>
                  <a:pt x="8" y="2"/>
                </a:lnTo>
                <a:lnTo>
                  <a:pt x="3" y="5"/>
                </a:lnTo>
                <a:lnTo>
                  <a:pt x="1" y="8"/>
                </a:lnTo>
                <a:lnTo>
                  <a:pt x="0" y="13"/>
                </a:lnTo>
                <a:lnTo>
                  <a:pt x="0" y="707"/>
                </a:lnTo>
                <a:lnTo>
                  <a:pt x="1" y="713"/>
                </a:lnTo>
                <a:lnTo>
                  <a:pt x="3" y="716"/>
                </a:lnTo>
                <a:lnTo>
                  <a:pt x="8" y="719"/>
                </a:lnTo>
                <a:lnTo>
                  <a:pt x="12" y="719"/>
                </a:lnTo>
                <a:lnTo>
                  <a:pt x="707" y="719"/>
                </a:lnTo>
                <a:lnTo>
                  <a:pt x="711" y="719"/>
                </a:lnTo>
                <a:lnTo>
                  <a:pt x="716" y="716"/>
                </a:lnTo>
                <a:lnTo>
                  <a:pt x="718" y="713"/>
                </a:lnTo>
                <a:lnTo>
                  <a:pt x="719" y="707"/>
                </a:lnTo>
                <a:lnTo>
                  <a:pt x="719" y="13"/>
                </a:lnTo>
                <a:lnTo>
                  <a:pt x="718" y="8"/>
                </a:lnTo>
                <a:lnTo>
                  <a:pt x="716" y="5"/>
                </a:lnTo>
                <a:lnTo>
                  <a:pt x="711" y="2"/>
                </a:lnTo>
                <a:lnTo>
                  <a:pt x="70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2569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  <a:solidFill>
            <a:schemeClr val="accent4">
              <a:lumMod val="75000"/>
            </a:schemeClr>
          </a:solidFill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2717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需求分析</a:t>
              </a: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480061"/>
              <a:ext cx="1840643" cy="373499"/>
            </a:xfrm>
            <a:prstGeom prst="rect">
              <a:avLst/>
            </a:prstGeom>
            <a:grpFill/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rPr>
                <a:t>Demand 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rPr>
                <a:t>Analysis</a:t>
              </a: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64B606DD-97DF-EFDE-A5D2-03E91E0A0A1A}"/>
              </a:ext>
            </a:extLst>
          </p:cNvPr>
          <p:cNvSpPr txBox="1"/>
          <p:nvPr/>
        </p:nvSpPr>
        <p:spPr>
          <a:xfrm>
            <a:off x="3251641" y="1047765"/>
            <a:ext cx="905238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28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功能需求：</a:t>
            </a:r>
          </a:p>
          <a:p>
            <a:pPr algn="just"/>
            <a:r>
              <a:rPr lang="en-US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商品管理</a:t>
            </a:r>
          </a:p>
          <a:p>
            <a:pPr algn="just"/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管理员增加、修改、删除商品信息。</a:t>
            </a:r>
          </a:p>
          <a:p>
            <a:pPr algn="just"/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管理员查询商品详细信息。</a:t>
            </a:r>
          </a:p>
          <a:p>
            <a:pPr algn="just"/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销售管理</a:t>
            </a:r>
          </a:p>
          <a:p>
            <a:pPr algn="just"/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管理员记录每笔销售，包括销售商品、数量、销售时间和客户信息。</a:t>
            </a:r>
          </a:p>
          <a:p>
            <a:pPr algn="just"/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管理员查询和统计销售数据。</a:t>
            </a:r>
          </a:p>
          <a:p>
            <a:pPr algn="just"/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库存管理</a:t>
            </a:r>
          </a:p>
          <a:p>
            <a:pPr algn="just"/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管理员监控各门店的商品库存状态。</a:t>
            </a:r>
          </a:p>
          <a:p>
            <a:pPr algn="just"/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管理员调整和优化库存量。</a:t>
            </a:r>
          </a:p>
          <a:p>
            <a:pPr algn="just"/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zh-CN" altLang="zh-CN" sz="2000" b="1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客户管理</a:t>
            </a:r>
          </a:p>
          <a:p>
            <a:pPr algn="just"/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客户登录和查看</a:t>
            </a:r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更改客户信息，特别是会员信息。</a:t>
            </a:r>
          </a:p>
          <a:p>
            <a:r>
              <a:rPr lang="en-US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为会员类型的客户提供会员优惠和促销信息。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grpSp>
        <p:nvGrpSpPr>
          <p:cNvPr id="2" name="组 30" descr="带有条形图和线状图的图标。">
            <a:extLst>
              <a:ext uri="{FF2B5EF4-FFF2-40B4-BE49-F238E27FC236}">
                <a16:creationId xmlns:a16="http://schemas.microsoft.com/office/drawing/2014/main" id="{24030950-A870-9B76-A775-7986AB37FDC4}"/>
              </a:ext>
            </a:extLst>
          </p:cNvPr>
          <p:cNvGrpSpPr/>
          <p:nvPr/>
        </p:nvGrpSpPr>
        <p:grpSpPr>
          <a:xfrm>
            <a:off x="1168211" y="1705517"/>
            <a:ext cx="584389" cy="553080"/>
            <a:chOff x="4319588" y="2492375"/>
            <a:chExt cx="287338" cy="287338"/>
          </a:xfrm>
          <a:solidFill>
            <a:schemeClr val="bg1"/>
          </a:solidFill>
        </p:grpSpPr>
        <p:sp>
          <p:nvSpPr>
            <p:cNvPr id="4" name="任意多边形(F) 372">
              <a:extLst>
                <a:ext uri="{FF2B5EF4-FFF2-40B4-BE49-F238E27FC236}">
                  <a16:creationId xmlns:a16="http://schemas.microsoft.com/office/drawing/2014/main" id="{BB4A290D-4B68-D592-7060-17A8EA3C3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2587625"/>
              <a:ext cx="287338" cy="192088"/>
            </a:xfrm>
            <a:custGeom>
              <a:avLst/>
              <a:gdLst>
                <a:gd name="T0" fmla="*/ 843 w 904"/>
                <a:gd name="T1" fmla="*/ 572 h 602"/>
                <a:gd name="T2" fmla="*/ 843 w 904"/>
                <a:gd name="T3" fmla="*/ 12 h 602"/>
                <a:gd name="T4" fmla="*/ 841 w 904"/>
                <a:gd name="T5" fmla="*/ 7 h 602"/>
                <a:gd name="T6" fmla="*/ 836 w 904"/>
                <a:gd name="T7" fmla="*/ 3 h 602"/>
                <a:gd name="T8" fmla="*/ 831 w 904"/>
                <a:gd name="T9" fmla="*/ 1 h 602"/>
                <a:gd name="T10" fmla="*/ 708 w 904"/>
                <a:gd name="T11" fmla="*/ 0 h 602"/>
                <a:gd name="T12" fmla="*/ 702 w 904"/>
                <a:gd name="T13" fmla="*/ 2 h 602"/>
                <a:gd name="T14" fmla="*/ 697 w 904"/>
                <a:gd name="T15" fmla="*/ 5 h 602"/>
                <a:gd name="T16" fmla="*/ 694 w 904"/>
                <a:gd name="T17" fmla="*/ 9 h 602"/>
                <a:gd name="T18" fmla="*/ 693 w 904"/>
                <a:gd name="T19" fmla="*/ 16 h 602"/>
                <a:gd name="T20" fmla="*/ 632 w 904"/>
                <a:gd name="T21" fmla="*/ 572 h 602"/>
                <a:gd name="T22" fmla="*/ 632 w 904"/>
                <a:gd name="T23" fmla="*/ 283 h 602"/>
                <a:gd name="T24" fmla="*/ 630 w 904"/>
                <a:gd name="T25" fmla="*/ 277 h 602"/>
                <a:gd name="T26" fmla="*/ 626 w 904"/>
                <a:gd name="T27" fmla="*/ 274 h 602"/>
                <a:gd name="T28" fmla="*/ 621 w 904"/>
                <a:gd name="T29" fmla="*/ 271 h 602"/>
                <a:gd name="T30" fmla="*/ 497 w 904"/>
                <a:gd name="T31" fmla="*/ 271 h 602"/>
                <a:gd name="T32" fmla="*/ 491 w 904"/>
                <a:gd name="T33" fmla="*/ 272 h 602"/>
                <a:gd name="T34" fmla="*/ 487 w 904"/>
                <a:gd name="T35" fmla="*/ 275 h 602"/>
                <a:gd name="T36" fmla="*/ 483 w 904"/>
                <a:gd name="T37" fmla="*/ 281 h 602"/>
                <a:gd name="T38" fmla="*/ 482 w 904"/>
                <a:gd name="T39" fmla="*/ 286 h 602"/>
                <a:gd name="T40" fmla="*/ 421 w 904"/>
                <a:gd name="T41" fmla="*/ 572 h 602"/>
                <a:gd name="T42" fmla="*/ 421 w 904"/>
                <a:gd name="T43" fmla="*/ 193 h 602"/>
                <a:gd name="T44" fmla="*/ 419 w 904"/>
                <a:gd name="T45" fmla="*/ 187 h 602"/>
                <a:gd name="T46" fmla="*/ 415 w 904"/>
                <a:gd name="T47" fmla="*/ 183 h 602"/>
                <a:gd name="T48" fmla="*/ 409 w 904"/>
                <a:gd name="T49" fmla="*/ 181 h 602"/>
                <a:gd name="T50" fmla="*/ 286 w 904"/>
                <a:gd name="T51" fmla="*/ 181 h 602"/>
                <a:gd name="T52" fmla="*/ 281 w 904"/>
                <a:gd name="T53" fmla="*/ 182 h 602"/>
                <a:gd name="T54" fmla="*/ 275 w 904"/>
                <a:gd name="T55" fmla="*/ 185 h 602"/>
                <a:gd name="T56" fmla="*/ 272 w 904"/>
                <a:gd name="T57" fmla="*/ 190 h 602"/>
                <a:gd name="T58" fmla="*/ 271 w 904"/>
                <a:gd name="T59" fmla="*/ 196 h 602"/>
                <a:gd name="T60" fmla="*/ 211 w 904"/>
                <a:gd name="T61" fmla="*/ 572 h 602"/>
                <a:gd name="T62" fmla="*/ 211 w 904"/>
                <a:gd name="T63" fmla="*/ 404 h 602"/>
                <a:gd name="T64" fmla="*/ 209 w 904"/>
                <a:gd name="T65" fmla="*/ 399 h 602"/>
                <a:gd name="T66" fmla="*/ 205 w 904"/>
                <a:gd name="T67" fmla="*/ 394 h 602"/>
                <a:gd name="T68" fmla="*/ 199 w 904"/>
                <a:gd name="T69" fmla="*/ 392 h 602"/>
                <a:gd name="T70" fmla="*/ 76 w 904"/>
                <a:gd name="T71" fmla="*/ 391 h 602"/>
                <a:gd name="T72" fmla="*/ 69 w 904"/>
                <a:gd name="T73" fmla="*/ 392 h 602"/>
                <a:gd name="T74" fmla="*/ 65 w 904"/>
                <a:gd name="T75" fmla="*/ 396 h 602"/>
                <a:gd name="T76" fmla="*/ 62 w 904"/>
                <a:gd name="T77" fmla="*/ 401 h 602"/>
                <a:gd name="T78" fmla="*/ 61 w 904"/>
                <a:gd name="T79" fmla="*/ 406 h 602"/>
                <a:gd name="T80" fmla="*/ 15 w 904"/>
                <a:gd name="T81" fmla="*/ 572 h 602"/>
                <a:gd name="T82" fmla="*/ 9 w 904"/>
                <a:gd name="T83" fmla="*/ 573 h 602"/>
                <a:gd name="T84" fmla="*/ 5 w 904"/>
                <a:gd name="T85" fmla="*/ 577 h 602"/>
                <a:gd name="T86" fmla="*/ 2 w 904"/>
                <a:gd name="T87" fmla="*/ 581 h 602"/>
                <a:gd name="T88" fmla="*/ 0 w 904"/>
                <a:gd name="T89" fmla="*/ 587 h 602"/>
                <a:gd name="T90" fmla="*/ 2 w 904"/>
                <a:gd name="T91" fmla="*/ 593 h 602"/>
                <a:gd name="T92" fmla="*/ 5 w 904"/>
                <a:gd name="T93" fmla="*/ 598 h 602"/>
                <a:gd name="T94" fmla="*/ 9 w 904"/>
                <a:gd name="T95" fmla="*/ 601 h 602"/>
                <a:gd name="T96" fmla="*/ 15 w 904"/>
                <a:gd name="T97" fmla="*/ 602 h 602"/>
                <a:gd name="T98" fmla="*/ 196 w 904"/>
                <a:gd name="T99" fmla="*/ 602 h 602"/>
                <a:gd name="T100" fmla="*/ 406 w 904"/>
                <a:gd name="T101" fmla="*/ 602 h 602"/>
                <a:gd name="T102" fmla="*/ 617 w 904"/>
                <a:gd name="T103" fmla="*/ 602 h 602"/>
                <a:gd name="T104" fmla="*/ 828 w 904"/>
                <a:gd name="T105" fmla="*/ 602 h 602"/>
                <a:gd name="T106" fmla="*/ 891 w 904"/>
                <a:gd name="T107" fmla="*/ 602 h 602"/>
                <a:gd name="T108" fmla="*/ 896 w 904"/>
                <a:gd name="T109" fmla="*/ 600 h 602"/>
                <a:gd name="T110" fmla="*/ 901 w 904"/>
                <a:gd name="T111" fmla="*/ 596 h 602"/>
                <a:gd name="T112" fmla="*/ 903 w 904"/>
                <a:gd name="T113" fmla="*/ 591 h 602"/>
                <a:gd name="T114" fmla="*/ 903 w 904"/>
                <a:gd name="T115" fmla="*/ 584 h 602"/>
                <a:gd name="T116" fmla="*/ 901 w 904"/>
                <a:gd name="T117" fmla="*/ 579 h 602"/>
                <a:gd name="T118" fmla="*/ 896 w 904"/>
                <a:gd name="T119" fmla="*/ 575 h 602"/>
                <a:gd name="T120" fmla="*/ 891 w 904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4" h="602">
                  <a:moveTo>
                    <a:pt x="889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1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8" y="0"/>
                  </a:lnTo>
                  <a:lnTo>
                    <a:pt x="704" y="1"/>
                  </a:lnTo>
                  <a:lnTo>
                    <a:pt x="702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3" y="12"/>
                  </a:lnTo>
                  <a:lnTo>
                    <a:pt x="693" y="16"/>
                  </a:lnTo>
                  <a:lnTo>
                    <a:pt x="693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2" y="283"/>
                  </a:lnTo>
                  <a:lnTo>
                    <a:pt x="631" y="281"/>
                  </a:lnTo>
                  <a:lnTo>
                    <a:pt x="630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7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3" y="281"/>
                  </a:lnTo>
                  <a:lnTo>
                    <a:pt x="482" y="283"/>
                  </a:lnTo>
                  <a:lnTo>
                    <a:pt x="482" y="286"/>
                  </a:lnTo>
                  <a:lnTo>
                    <a:pt x="482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1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1" y="404"/>
                  </a:lnTo>
                  <a:lnTo>
                    <a:pt x="210" y="401"/>
                  </a:lnTo>
                  <a:lnTo>
                    <a:pt x="209" y="399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1" y="406"/>
                  </a:lnTo>
                  <a:lnTo>
                    <a:pt x="61" y="572"/>
                  </a:lnTo>
                  <a:lnTo>
                    <a:pt x="15" y="572"/>
                  </a:lnTo>
                  <a:lnTo>
                    <a:pt x="13" y="572"/>
                  </a:lnTo>
                  <a:lnTo>
                    <a:pt x="9" y="573"/>
                  </a:lnTo>
                  <a:lnTo>
                    <a:pt x="7" y="575"/>
                  </a:lnTo>
                  <a:lnTo>
                    <a:pt x="5" y="577"/>
                  </a:lnTo>
                  <a:lnTo>
                    <a:pt x="3" y="579"/>
                  </a:lnTo>
                  <a:lnTo>
                    <a:pt x="2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2" y="593"/>
                  </a:lnTo>
                  <a:lnTo>
                    <a:pt x="3" y="596"/>
                  </a:lnTo>
                  <a:lnTo>
                    <a:pt x="5" y="598"/>
                  </a:lnTo>
                  <a:lnTo>
                    <a:pt x="7" y="600"/>
                  </a:lnTo>
                  <a:lnTo>
                    <a:pt x="9" y="601"/>
                  </a:lnTo>
                  <a:lnTo>
                    <a:pt x="13" y="602"/>
                  </a:lnTo>
                  <a:lnTo>
                    <a:pt x="15" y="602"/>
                  </a:lnTo>
                  <a:lnTo>
                    <a:pt x="76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7" y="602"/>
                  </a:lnTo>
                  <a:lnTo>
                    <a:pt x="617" y="602"/>
                  </a:lnTo>
                  <a:lnTo>
                    <a:pt x="708" y="602"/>
                  </a:lnTo>
                  <a:lnTo>
                    <a:pt x="828" y="602"/>
                  </a:lnTo>
                  <a:lnTo>
                    <a:pt x="889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4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9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" name="任意多边形(F) 373">
              <a:extLst>
                <a:ext uri="{FF2B5EF4-FFF2-40B4-BE49-F238E27FC236}">
                  <a16:creationId xmlns:a16="http://schemas.microsoft.com/office/drawing/2014/main" id="{65C989FA-86D7-65F3-905F-9C7F45FD5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8638" y="2492375"/>
              <a:ext cx="252413" cy="157163"/>
            </a:xfrm>
            <a:custGeom>
              <a:avLst/>
              <a:gdLst>
                <a:gd name="T0" fmla="*/ 77 w 797"/>
                <a:gd name="T1" fmla="*/ 494 h 497"/>
                <a:gd name="T2" fmla="*/ 97 w 797"/>
                <a:gd name="T3" fmla="*/ 483 h 497"/>
                <a:gd name="T4" fmla="*/ 112 w 797"/>
                <a:gd name="T5" fmla="*/ 466 h 497"/>
                <a:gd name="T6" fmla="*/ 120 w 797"/>
                <a:gd name="T7" fmla="*/ 443 h 497"/>
                <a:gd name="T8" fmla="*/ 116 w 797"/>
                <a:gd name="T9" fmla="*/ 416 h 497"/>
                <a:gd name="T10" fmla="*/ 267 w 797"/>
                <a:gd name="T11" fmla="*/ 298 h 497"/>
                <a:gd name="T12" fmla="*/ 300 w 797"/>
                <a:gd name="T13" fmla="*/ 299 h 497"/>
                <a:gd name="T14" fmla="*/ 325 w 797"/>
                <a:gd name="T15" fmla="*/ 287 h 497"/>
                <a:gd name="T16" fmla="*/ 451 w 797"/>
                <a:gd name="T17" fmla="*/ 327 h 497"/>
                <a:gd name="T18" fmla="*/ 454 w 797"/>
                <a:gd name="T19" fmla="*/ 349 h 497"/>
                <a:gd name="T20" fmla="*/ 464 w 797"/>
                <a:gd name="T21" fmla="*/ 369 h 497"/>
                <a:gd name="T22" fmla="*/ 482 w 797"/>
                <a:gd name="T23" fmla="*/ 384 h 497"/>
                <a:gd name="T24" fmla="*/ 505 w 797"/>
                <a:gd name="T25" fmla="*/ 391 h 497"/>
                <a:gd name="T26" fmla="*/ 529 w 797"/>
                <a:gd name="T27" fmla="*/ 389 h 497"/>
                <a:gd name="T28" fmla="*/ 550 w 797"/>
                <a:gd name="T29" fmla="*/ 378 h 497"/>
                <a:gd name="T30" fmla="*/ 564 w 797"/>
                <a:gd name="T31" fmla="*/ 360 h 497"/>
                <a:gd name="T32" fmla="*/ 571 w 797"/>
                <a:gd name="T33" fmla="*/ 337 h 497"/>
                <a:gd name="T34" fmla="*/ 565 w 797"/>
                <a:gd name="T35" fmla="*/ 304 h 497"/>
                <a:gd name="T36" fmla="*/ 724 w 797"/>
                <a:gd name="T37" fmla="*/ 119 h 497"/>
                <a:gd name="T38" fmla="*/ 750 w 797"/>
                <a:gd name="T39" fmla="*/ 119 h 497"/>
                <a:gd name="T40" fmla="*/ 771 w 797"/>
                <a:gd name="T41" fmla="*/ 110 h 497"/>
                <a:gd name="T42" fmla="*/ 787 w 797"/>
                <a:gd name="T43" fmla="*/ 94 h 497"/>
                <a:gd name="T44" fmla="*/ 796 w 797"/>
                <a:gd name="T45" fmla="*/ 72 h 497"/>
                <a:gd name="T46" fmla="*/ 796 w 797"/>
                <a:gd name="T47" fmla="*/ 48 h 497"/>
                <a:gd name="T48" fmla="*/ 787 w 797"/>
                <a:gd name="T49" fmla="*/ 27 h 497"/>
                <a:gd name="T50" fmla="*/ 771 w 797"/>
                <a:gd name="T51" fmla="*/ 10 h 497"/>
                <a:gd name="T52" fmla="*/ 750 w 797"/>
                <a:gd name="T53" fmla="*/ 1 h 497"/>
                <a:gd name="T54" fmla="*/ 725 w 797"/>
                <a:gd name="T55" fmla="*/ 1 h 497"/>
                <a:gd name="T56" fmla="*/ 703 w 797"/>
                <a:gd name="T57" fmla="*/ 10 h 497"/>
                <a:gd name="T58" fmla="*/ 687 w 797"/>
                <a:gd name="T59" fmla="*/ 27 h 497"/>
                <a:gd name="T60" fmla="*/ 678 w 797"/>
                <a:gd name="T61" fmla="*/ 48 h 497"/>
                <a:gd name="T62" fmla="*/ 680 w 797"/>
                <a:gd name="T63" fmla="*/ 79 h 497"/>
                <a:gd name="T64" fmla="*/ 531 w 797"/>
                <a:gd name="T65" fmla="*/ 275 h 497"/>
                <a:gd name="T66" fmla="*/ 504 w 797"/>
                <a:gd name="T67" fmla="*/ 272 h 497"/>
                <a:gd name="T68" fmla="*/ 478 w 797"/>
                <a:gd name="T69" fmla="*/ 281 h 497"/>
                <a:gd name="T70" fmla="*/ 345 w 797"/>
                <a:gd name="T71" fmla="*/ 248 h 497"/>
                <a:gd name="T72" fmla="*/ 344 w 797"/>
                <a:gd name="T73" fmla="*/ 229 h 497"/>
                <a:gd name="T74" fmla="*/ 336 w 797"/>
                <a:gd name="T75" fmla="*/ 207 h 497"/>
                <a:gd name="T76" fmla="*/ 319 w 797"/>
                <a:gd name="T77" fmla="*/ 191 h 497"/>
                <a:gd name="T78" fmla="*/ 298 w 797"/>
                <a:gd name="T79" fmla="*/ 181 h 497"/>
                <a:gd name="T80" fmla="*/ 273 w 797"/>
                <a:gd name="T81" fmla="*/ 181 h 497"/>
                <a:gd name="T82" fmla="*/ 252 w 797"/>
                <a:gd name="T83" fmla="*/ 191 h 497"/>
                <a:gd name="T84" fmla="*/ 236 w 797"/>
                <a:gd name="T85" fmla="*/ 207 h 497"/>
                <a:gd name="T86" fmla="*/ 226 w 797"/>
                <a:gd name="T87" fmla="*/ 229 h 497"/>
                <a:gd name="T88" fmla="*/ 227 w 797"/>
                <a:gd name="T89" fmla="*/ 254 h 497"/>
                <a:gd name="T90" fmla="*/ 86 w 797"/>
                <a:gd name="T91" fmla="*/ 382 h 497"/>
                <a:gd name="T92" fmla="*/ 53 w 797"/>
                <a:gd name="T93" fmla="*/ 377 h 497"/>
                <a:gd name="T94" fmla="*/ 31 w 797"/>
                <a:gd name="T95" fmla="*/ 383 h 497"/>
                <a:gd name="T96" fmla="*/ 13 w 797"/>
                <a:gd name="T97" fmla="*/ 398 h 497"/>
                <a:gd name="T98" fmla="*/ 2 w 797"/>
                <a:gd name="T99" fmla="*/ 419 h 497"/>
                <a:gd name="T100" fmla="*/ 0 w 797"/>
                <a:gd name="T101" fmla="*/ 443 h 497"/>
                <a:gd name="T102" fmla="*/ 6 w 797"/>
                <a:gd name="T103" fmla="*/ 466 h 497"/>
                <a:gd name="T104" fmla="*/ 21 w 797"/>
                <a:gd name="T105" fmla="*/ 483 h 497"/>
                <a:gd name="T106" fmla="*/ 42 w 797"/>
                <a:gd name="T107" fmla="*/ 49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97" h="497">
                  <a:moveTo>
                    <a:pt x="60" y="497"/>
                  </a:moveTo>
                  <a:lnTo>
                    <a:pt x="65" y="497"/>
                  </a:lnTo>
                  <a:lnTo>
                    <a:pt x="72" y="496"/>
                  </a:lnTo>
                  <a:lnTo>
                    <a:pt x="77" y="494"/>
                  </a:lnTo>
                  <a:lnTo>
                    <a:pt x="83" y="493"/>
                  </a:lnTo>
                  <a:lnTo>
                    <a:pt x="89" y="489"/>
                  </a:lnTo>
                  <a:lnTo>
                    <a:pt x="93" y="486"/>
                  </a:lnTo>
                  <a:lnTo>
                    <a:pt x="97" y="483"/>
                  </a:lnTo>
                  <a:lnTo>
                    <a:pt x="102" y="480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2" y="466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9"/>
                  </a:lnTo>
                  <a:lnTo>
                    <a:pt x="120" y="443"/>
                  </a:lnTo>
                  <a:lnTo>
                    <a:pt x="120" y="437"/>
                  </a:lnTo>
                  <a:lnTo>
                    <a:pt x="119" y="429"/>
                  </a:lnTo>
                  <a:lnTo>
                    <a:pt x="118" y="423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0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7" y="301"/>
                  </a:lnTo>
                  <a:lnTo>
                    <a:pt x="285" y="302"/>
                  </a:lnTo>
                  <a:lnTo>
                    <a:pt x="293" y="301"/>
                  </a:lnTo>
                  <a:lnTo>
                    <a:pt x="300" y="299"/>
                  </a:lnTo>
                  <a:lnTo>
                    <a:pt x="307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7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2"/>
                  </a:lnTo>
                  <a:lnTo>
                    <a:pt x="451" y="337"/>
                  </a:lnTo>
                  <a:lnTo>
                    <a:pt x="452" y="343"/>
                  </a:lnTo>
                  <a:lnTo>
                    <a:pt x="454" y="349"/>
                  </a:lnTo>
                  <a:lnTo>
                    <a:pt x="456" y="354"/>
                  </a:lnTo>
                  <a:lnTo>
                    <a:pt x="458" y="360"/>
                  </a:lnTo>
                  <a:lnTo>
                    <a:pt x="461" y="365"/>
                  </a:lnTo>
                  <a:lnTo>
                    <a:pt x="464" y="369"/>
                  </a:lnTo>
                  <a:lnTo>
                    <a:pt x="469" y="374"/>
                  </a:lnTo>
                  <a:lnTo>
                    <a:pt x="473" y="378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8" y="386"/>
                  </a:lnTo>
                  <a:lnTo>
                    <a:pt x="493" y="389"/>
                  </a:lnTo>
                  <a:lnTo>
                    <a:pt x="499" y="391"/>
                  </a:lnTo>
                  <a:lnTo>
                    <a:pt x="505" y="391"/>
                  </a:lnTo>
                  <a:lnTo>
                    <a:pt x="511" y="392"/>
                  </a:lnTo>
                  <a:lnTo>
                    <a:pt x="518" y="391"/>
                  </a:lnTo>
                  <a:lnTo>
                    <a:pt x="523" y="391"/>
                  </a:lnTo>
                  <a:lnTo>
                    <a:pt x="529" y="389"/>
                  </a:lnTo>
                  <a:lnTo>
                    <a:pt x="535" y="386"/>
                  </a:lnTo>
                  <a:lnTo>
                    <a:pt x="540" y="384"/>
                  </a:lnTo>
                  <a:lnTo>
                    <a:pt x="545" y="381"/>
                  </a:lnTo>
                  <a:lnTo>
                    <a:pt x="550" y="378"/>
                  </a:lnTo>
                  <a:lnTo>
                    <a:pt x="553" y="374"/>
                  </a:lnTo>
                  <a:lnTo>
                    <a:pt x="558" y="369"/>
                  </a:lnTo>
                  <a:lnTo>
                    <a:pt x="561" y="365"/>
                  </a:lnTo>
                  <a:lnTo>
                    <a:pt x="564" y="360"/>
                  </a:lnTo>
                  <a:lnTo>
                    <a:pt x="567" y="354"/>
                  </a:lnTo>
                  <a:lnTo>
                    <a:pt x="568" y="349"/>
                  </a:lnTo>
                  <a:lnTo>
                    <a:pt x="570" y="343"/>
                  </a:lnTo>
                  <a:lnTo>
                    <a:pt x="571" y="337"/>
                  </a:lnTo>
                  <a:lnTo>
                    <a:pt x="571" y="332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60" y="296"/>
                  </a:lnTo>
                  <a:lnTo>
                    <a:pt x="711" y="114"/>
                  </a:lnTo>
                  <a:lnTo>
                    <a:pt x="717" y="117"/>
                  </a:lnTo>
                  <a:lnTo>
                    <a:pt x="724" y="119"/>
                  </a:lnTo>
                  <a:lnTo>
                    <a:pt x="730" y="120"/>
                  </a:lnTo>
                  <a:lnTo>
                    <a:pt x="737" y="120"/>
                  </a:lnTo>
                  <a:lnTo>
                    <a:pt x="743" y="120"/>
                  </a:lnTo>
                  <a:lnTo>
                    <a:pt x="750" y="119"/>
                  </a:lnTo>
                  <a:lnTo>
                    <a:pt x="755" y="118"/>
                  </a:lnTo>
                  <a:lnTo>
                    <a:pt x="760" y="116"/>
                  </a:lnTo>
                  <a:lnTo>
                    <a:pt x="766" y="113"/>
                  </a:lnTo>
                  <a:lnTo>
                    <a:pt x="771" y="110"/>
                  </a:lnTo>
                  <a:lnTo>
                    <a:pt x="775" y="106"/>
                  </a:lnTo>
                  <a:lnTo>
                    <a:pt x="780" y="103"/>
                  </a:lnTo>
                  <a:lnTo>
                    <a:pt x="784" y="99"/>
                  </a:lnTo>
                  <a:lnTo>
                    <a:pt x="787" y="94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5" y="79"/>
                  </a:lnTo>
                  <a:lnTo>
                    <a:pt x="796" y="72"/>
                  </a:lnTo>
                  <a:lnTo>
                    <a:pt x="797" y="67"/>
                  </a:lnTo>
                  <a:lnTo>
                    <a:pt x="797" y="60"/>
                  </a:lnTo>
                  <a:lnTo>
                    <a:pt x="797" y="54"/>
                  </a:lnTo>
                  <a:lnTo>
                    <a:pt x="796" y="48"/>
                  </a:lnTo>
                  <a:lnTo>
                    <a:pt x="795" y="42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7" y="27"/>
                  </a:lnTo>
                  <a:lnTo>
                    <a:pt x="784" y="22"/>
                  </a:lnTo>
                  <a:lnTo>
                    <a:pt x="780" y="17"/>
                  </a:lnTo>
                  <a:lnTo>
                    <a:pt x="775" y="14"/>
                  </a:lnTo>
                  <a:lnTo>
                    <a:pt x="771" y="10"/>
                  </a:lnTo>
                  <a:lnTo>
                    <a:pt x="766" y="8"/>
                  </a:lnTo>
                  <a:lnTo>
                    <a:pt x="760" y="5"/>
                  </a:lnTo>
                  <a:lnTo>
                    <a:pt x="755" y="2"/>
                  </a:lnTo>
                  <a:lnTo>
                    <a:pt x="750" y="1"/>
                  </a:lnTo>
                  <a:lnTo>
                    <a:pt x="743" y="0"/>
                  </a:lnTo>
                  <a:lnTo>
                    <a:pt x="737" y="0"/>
                  </a:lnTo>
                  <a:lnTo>
                    <a:pt x="731" y="0"/>
                  </a:lnTo>
                  <a:lnTo>
                    <a:pt x="725" y="1"/>
                  </a:lnTo>
                  <a:lnTo>
                    <a:pt x="719" y="2"/>
                  </a:lnTo>
                  <a:lnTo>
                    <a:pt x="713" y="5"/>
                  </a:lnTo>
                  <a:lnTo>
                    <a:pt x="709" y="8"/>
                  </a:lnTo>
                  <a:lnTo>
                    <a:pt x="703" y="10"/>
                  </a:lnTo>
                  <a:lnTo>
                    <a:pt x="699" y="14"/>
                  </a:lnTo>
                  <a:lnTo>
                    <a:pt x="695" y="17"/>
                  </a:lnTo>
                  <a:lnTo>
                    <a:pt x="691" y="22"/>
                  </a:lnTo>
                  <a:lnTo>
                    <a:pt x="687" y="27"/>
                  </a:lnTo>
                  <a:lnTo>
                    <a:pt x="684" y="31"/>
                  </a:lnTo>
                  <a:lnTo>
                    <a:pt x="682" y="37"/>
                  </a:lnTo>
                  <a:lnTo>
                    <a:pt x="680" y="42"/>
                  </a:lnTo>
                  <a:lnTo>
                    <a:pt x="678" y="48"/>
                  </a:lnTo>
                  <a:lnTo>
                    <a:pt x="677" y="54"/>
                  </a:lnTo>
                  <a:lnTo>
                    <a:pt x="677" y="60"/>
                  </a:lnTo>
                  <a:lnTo>
                    <a:pt x="678" y="70"/>
                  </a:lnTo>
                  <a:lnTo>
                    <a:pt x="680" y="79"/>
                  </a:lnTo>
                  <a:lnTo>
                    <a:pt x="683" y="87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1" y="275"/>
                  </a:lnTo>
                  <a:lnTo>
                    <a:pt x="524" y="273"/>
                  </a:lnTo>
                  <a:lnTo>
                    <a:pt x="518" y="272"/>
                  </a:lnTo>
                  <a:lnTo>
                    <a:pt x="511" y="271"/>
                  </a:lnTo>
                  <a:lnTo>
                    <a:pt x="504" y="272"/>
                  </a:lnTo>
                  <a:lnTo>
                    <a:pt x="496" y="273"/>
                  </a:lnTo>
                  <a:lnTo>
                    <a:pt x="490" y="275"/>
                  </a:lnTo>
                  <a:lnTo>
                    <a:pt x="484" y="278"/>
                  </a:lnTo>
                  <a:lnTo>
                    <a:pt x="478" y="281"/>
                  </a:lnTo>
                  <a:lnTo>
                    <a:pt x="472" y="286"/>
                  </a:lnTo>
                  <a:lnTo>
                    <a:pt x="467" y="291"/>
                  </a:lnTo>
                  <a:lnTo>
                    <a:pt x="463" y="295"/>
                  </a:lnTo>
                  <a:lnTo>
                    <a:pt x="345" y="248"/>
                  </a:lnTo>
                  <a:lnTo>
                    <a:pt x="345" y="245"/>
                  </a:lnTo>
                  <a:lnTo>
                    <a:pt x="345" y="240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3"/>
                  </a:lnTo>
                  <a:lnTo>
                    <a:pt x="336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1"/>
                  </a:lnTo>
                  <a:lnTo>
                    <a:pt x="292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1"/>
                  </a:lnTo>
                  <a:lnTo>
                    <a:pt x="268" y="184"/>
                  </a:lnTo>
                  <a:lnTo>
                    <a:pt x="262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8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3" y="213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0"/>
                  </a:lnTo>
                  <a:lnTo>
                    <a:pt x="226" y="248"/>
                  </a:lnTo>
                  <a:lnTo>
                    <a:pt x="227" y="254"/>
                  </a:lnTo>
                  <a:lnTo>
                    <a:pt x="229" y="261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2"/>
                  </a:lnTo>
                  <a:lnTo>
                    <a:pt x="78" y="379"/>
                  </a:lnTo>
                  <a:lnTo>
                    <a:pt x="68" y="377"/>
                  </a:lnTo>
                  <a:lnTo>
                    <a:pt x="60" y="377"/>
                  </a:lnTo>
                  <a:lnTo>
                    <a:pt x="53" y="377"/>
                  </a:lnTo>
                  <a:lnTo>
                    <a:pt x="47" y="378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3"/>
                  </a:lnTo>
                  <a:lnTo>
                    <a:pt x="26" y="386"/>
                  </a:lnTo>
                  <a:lnTo>
                    <a:pt x="21" y="391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9" y="402"/>
                  </a:lnTo>
                  <a:lnTo>
                    <a:pt x="6" y="408"/>
                  </a:lnTo>
                  <a:lnTo>
                    <a:pt x="4" y="413"/>
                  </a:lnTo>
                  <a:lnTo>
                    <a:pt x="2" y="419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7"/>
                  </a:lnTo>
                  <a:lnTo>
                    <a:pt x="0" y="443"/>
                  </a:lnTo>
                  <a:lnTo>
                    <a:pt x="1" y="449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6"/>
                  </a:lnTo>
                  <a:lnTo>
                    <a:pt x="9" y="470"/>
                  </a:lnTo>
                  <a:lnTo>
                    <a:pt x="13" y="475"/>
                  </a:lnTo>
                  <a:lnTo>
                    <a:pt x="17" y="480"/>
                  </a:lnTo>
                  <a:lnTo>
                    <a:pt x="21" y="483"/>
                  </a:lnTo>
                  <a:lnTo>
                    <a:pt x="26" y="486"/>
                  </a:lnTo>
                  <a:lnTo>
                    <a:pt x="31" y="489"/>
                  </a:lnTo>
                  <a:lnTo>
                    <a:pt x="36" y="493"/>
                  </a:lnTo>
                  <a:lnTo>
                    <a:pt x="42" y="494"/>
                  </a:lnTo>
                  <a:lnTo>
                    <a:pt x="47" y="496"/>
                  </a:lnTo>
                  <a:lnTo>
                    <a:pt x="53" y="497"/>
                  </a:lnTo>
                  <a:lnTo>
                    <a:pt x="60" y="4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507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  <a:solidFill>
            <a:schemeClr val="accent4">
              <a:lumMod val="75000"/>
            </a:schemeClr>
          </a:solidFill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2717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需求分析</a:t>
              </a: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480061"/>
              <a:ext cx="1840643" cy="373499"/>
            </a:xfrm>
            <a:prstGeom prst="rect">
              <a:avLst/>
            </a:prstGeom>
            <a:grpFill/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dirty="0">
                  <a:solidFill>
                    <a:prstClr val="white"/>
                  </a:solidFill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rPr>
                <a:t>Demand 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rPr>
                <a:t>Analysis</a:t>
              </a: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64B606DD-97DF-EFDE-A5D2-03E91E0A0A1A}"/>
              </a:ext>
            </a:extLst>
          </p:cNvPr>
          <p:cNvSpPr txBox="1"/>
          <p:nvPr/>
        </p:nvSpPr>
        <p:spPr>
          <a:xfrm>
            <a:off x="3110875" y="1663319"/>
            <a:ext cx="9052380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2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业务流程：</a:t>
            </a:r>
          </a:p>
          <a:p>
            <a:pPr algn="just"/>
            <a:r>
              <a:rPr lang="en-US" altLang="zh-CN" sz="20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1. </a:t>
            </a:r>
            <a:r>
              <a:rPr lang="zh-CN" altLang="zh-CN" sz="20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销售流程</a:t>
            </a:r>
          </a:p>
          <a:p>
            <a:pPr algn="just"/>
            <a:r>
              <a:rPr lang="en-US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客户选择商品进行购买。</a:t>
            </a:r>
          </a:p>
          <a:p>
            <a:pPr algn="just"/>
            <a:r>
              <a:rPr lang="en-US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通过系统录入销售信息，包括销售门店、商品、数量和客户信息。</a:t>
            </a:r>
          </a:p>
          <a:p>
            <a:pPr algn="just"/>
            <a:r>
              <a:rPr lang="en-US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系统自动更新库存和生成销售记录。</a:t>
            </a:r>
          </a:p>
          <a:p>
            <a:pPr algn="just"/>
            <a:r>
              <a:rPr lang="en-US" altLang="zh-CN" sz="20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zh-CN" altLang="zh-CN" sz="20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库存管理流程</a:t>
            </a:r>
          </a:p>
          <a:p>
            <a:pPr algn="just"/>
            <a:r>
              <a:rPr lang="en-US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管理员定期检查库存水平。</a:t>
            </a:r>
          </a:p>
          <a:p>
            <a:pPr algn="just"/>
            <a:r>
              <a:rPr lang="en-US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管理员根据需要向供货商订购商品。</a:t>
            </a:r>
          </a:p>
          <a:p>
            <a:pPr algn="just"/>
            <a:r>
              <a:rPr lang="en-US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管理员接收商品并更新系统库存。</a:t>
            </a:r>
          </a:p>
          <a:p>
            <a:pPr algn="just"/>
            <a:r>
              <a:rPr lang="en-US" altLang="zh-CN" sz="20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zh-CN" altLang="zh-CN" sz="20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客户服务流程</a:t>
            </a:r>
          </a:p>
          <a:p>
            <a:pPr algn="just"/>
            <a:r>
              <a:rPr lang="en-US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客户注册成为会员。</a:t>
            </a:r>
          </a:p>
          <a:p>
            <a:r>
              <a:rPr lang="en-US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zh-CN" altLang="zh-CN" sz="20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客户利用会员优惠进行购买。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2" name="组 30" descr="带有条形图和线状图的图标。">
            <a:extLst>
              <a:ext uri="{FF2B5EF4-FFF2-40B4-BE49-F238E27FC236}">
                <a16:creationId xmlns:a16="http://schemas.microsoft.com/office/drawing/2014/main" id="{24030950-A870-9B76-A775-7986AB37FDC4}"/>
              </a:ext>
            </a:extLst>
          </p:cNvPr>
          <p:cNvGrpSpPr/>
          <p:nvPr/>
        </p:nvGrpSpPr>
        <p:grpSpPr>
          <a:xfrm>
            <a:off x="1168211" y="1705517"/>
            <a:ext cx="584389" cy="553080"/>
            <a:chOff x="4319588" y="2492375"/>
            <a:chExt cx="287338" cy="287338"/>
          </a:xfrm>
          <a:solidFill>
            <a:schemeClr val="bg1"/>
          </a:solidFill>
        </p:grpSpPr>
        <p:sp>
          <p:nvSpPr>
            <p:cNvPr id="4" name="任意多边形(F) 372">
              <a:extLst>
                <a:ext uri="{FF2B5EF4-FFF2-40B4-BE49-F238E27FC236}">
                  <a16:creationId xmlns:a16="http://schemas.microsoft.com/office/drawing/2014/main" id="{BB4A290D-4B68-D592-7060-17A8EA3C3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2587625"/>
              <a:ext cx="287338" cy="192088"/>
            </a:xfrm>
            <a:custGeom>
              <a:avLst/>
              <a:gdLst>
                <a:gd name="T0" fmla="*/ 843 w 904"/>
                <a:gd name="T1" fmla="*/ 572 h 602"/>
                <a:gd name="T2" fmla="*/ 843 w 904"/>
                <a:gd name="T3" fmla="*/ 12 h 602"/>
                <a:gd name="T4" fmla="*/ 841 w 904"/>
                <a:gd name="T5" fmla="*/ 7 h 602"/>
                <a:gd name="T6" fmla="*/ 836 w 904"/>
                <a:gd name="T7" fmla="*/ 3 h 602"/>
                <a:gd name="T8" fmla="*/ 831 w 904"/>
                <a:gd name="T9" fmla="*/ 1 h 602"/>
                <a:gd name="T10" fmla="*/ 708 w 904"/>
                <a:gd name="T11" fmla="*/ 0 h 602"/>
                <a:gd name="T12" fmla="*/ 702 w 904"/>
                <a:gd name="T13" fmla="*/ 2 h 602"/>
                <a:gd name="T14" fmla="*/ 697 w 904"/>
                <a:gd name="T15" fmla="*/ 5 h 602"/>
                <a:gd name="T16" fmla="*/ 694 w 904"/>
                <a:gd name="T17" fmla="*/ 9 h 602"/>
                <a:gd name="T18" fmla="*/ 693 w 904"/>
                <a:gd name="T19" fmla="*/ 16 h 602"/>
                <a:gd name="T20" fmla="*/ 632 w 904"/>
                <a:gd name="T21" fmla="*/ 572 h 602"/>
                <a:gd name="T22" fmla="*/ 632 w 904"/>
                <a:gd name="T23" fmla="*/ 283 h 602"/>
                <a:gd name="T24" fmla="*/ 630 w 904"/>
                <a:gd name="T25" fmla="*/ 277 h 602"/>
                <a:gd name="T26" fmla="*/ 626 w 904"/>
                <a:gd name="T27" fmla="*/ 274 h 602"/>
                <a:gd name="T28" fmla="*/ 621 w 904"/>
                <a:gd name="T29" fmla="*/ 271 h 602"/>
                <a:gd name="T30" fmla="*/ 497 w 904"/>
                <a:gd name="T31" fmla="*/ 271 h 602"/>
                <a:gd name="T32" fmla="*/ 491 w 904"/>
                <a:gd name="T33" fmla="*/ 272 h 602"/>
                <a:gd name="T34" fmla="*/ 487 w 904"/>
                <a:gd name="T35" fmla="*/ 275 h 602"/>
                <a:gd name="T36" fmla="*/ 483 w 904"/>
                <a:gd name="T37" fmla="*/ 281 h 602"/>
                <a:gd name="T38" fmla="*/ 482 w 904"/>
                <a:gd name="T39" fmla="*/ 286 h 602"/>
                <a:gd name="T40" fmla="*/ 421 w 904"/>
                <a:gd name="T41" fmla="*/ 572 h 602"/>
                <a:gd name="T42" fmla="*/ 421 w 904"/>
                <a:gd name="T43" fmla="*/ 193 h 602"/>
                <a:gd name="T44" fmla="*/ 419 w 904"/>
                <a:gd name="T45" fmla="*/ 187 h 602"/>
                <a:gd name="T46" fmla="*/ 415 w 904"/>
                <a:gd name="T47" fmla="*/ 183 h 602"/>
                <a:gd name="T48" fmla="*/ 409 w 904"/>
                <a:gd name="T49" fmla="*/ 181 h 602"/>
                <a:gd name="T50" fmla="*/ 286 w 904"/>
                <a:gd name="T51" fmla="*/ 181 h 602"/>
                <a:gd name="T52" fmla="*/ 281 w 904"/>
                <a:gd name="T53" fmla="*/ 182 h 602"/>
                <a:gd name="T54" fmla="*/ 275 w 904"/>
                <a:gd name="T55" fmla="*/ 185 h 602"/>
                <a:gd name="T56" fmla="*/ 272 w 904"/>
                <a:gd name="T57" fmla="*/ 190 h 602"/>
                <a:gd name="T58" fmla="*/ 271 w 904"/>
                <a:gd name="T59" fmla="*/ 196 h 602"/>
                <a:gd name="T60" fmla="*/ 211 w 904"/>
                <a:gd name="T61" fmla="*/ 572 h 602"/>
                <a:gd name="T62" fmla="*/ 211 w 904"/>
                <a:gd name="T63" fmla="*/ 404 h 602"/>
                <a:gd name="T64" fmla="*/ 209 w 904"/>
                <a:gd name="T65" fmla="*/ 399 h 602"/>
                <a:gd name="T66" fmla="*/ 205 w 904"/>
                <a:gd name="T67" fmla="*/ 394 h 602"/>
                <a:gd name="T68" fmla="*/ 199 w 904"/>
                <a:gd name="T69" fmla="*/ 392 h 602"/>
                <a:gd name="T70" fmla="*/ 76 w 904"/>
                <a:gd name="T71" fmla="*/ 391 h 602"/>
                <a:gd name="T72" fmla="*/ 69 w 904"/>
                <a:gd name="T73" fmla="*/ 392 h 602"/>
                <a:gd name="T74" fmla="*/ 65 w 904"/>
                <a:gd name="T75" fmla="*/ 396 h 602"/>
                <a:gd name="T76" fmla="*/ 62 w 904"/>
                <a:gd name="T77" fmla="*/ 401 h 602"/>
                <a:gd name="T78" fmla="*/ 61 w 904"/>
                <a:gd name="T79" fmla="*/ 406 h 602"/>
                <a:gd name="T80" fmla="*/ 15 w 904"/>
                <a:gd name="T81" fmla="*/ 572 h 602"/>
                <a:gd name="T82" fmla="*/ 9 w 904"/>
                <a:gd name="T83" fmla="*/ 573 h 602"/>
                <a:gd name="T84" fmla="*/ 5 w 904"/>
                <a:gd name="T85" fmla="*/ 577 h 602"/>
                <a:gd name="T86" fmla="*/ 2 w 904"/>
                <a:gd name="T87" fmla="*/ 581 h 602"/>
                <a:gd name="T88" fmla="*/ 0 w 904"/>
                <a:gd name="T89" fmla="*/ 587 h 602"/>
                <a:gd name="T90" fmla="*/ 2 w 904"/>
                <a:gd name="T91" fmla="*/ 593 h 602"/>
                <a:gd name="T92" fmla="*/ 5 w 904"/>
                <a:gd name="T93" fmla="*/ 598 h 602"/>
                <a:gd name="T94" fmla="*/ 9 w 904"/>
                <a:gd name="T95" fmla="*/ 601 h 602"/>
                <a:gd name="T96" fmla="*/ 15 w 904"/>
                <a:gd name="T97" fmla="*/ 602 h 602"/>
                <a:gd name="T98" fmla="*/ 196 w 904"/>
                <a:gd name="T99" fmla="*/ 602 h 602"/>
                <a:gd name="T100" fmla="*/ 406 w 904"/>
                <a:gd name="T101" fmla="*/ 602 h 602"/>
                <a:gd name="T102" fmla="*/ 617 w 904"/>
                <a:gd name="T103" fmla="*/ 602 h 602"/>
                <a:gd name="T104" fmla="*/ 828 w 904"/>
                <a:gd name="T105" fmla="*/ 602 h 602"/>
                <a:gd name="T106" fmla="*/ 891 w 904"/>
                <a:gd name="T107" fmla="*/ 602 h 602"/>
                <a:gd name="T108" fmla="*/ 896 w 904"/>
                <a:gd name="T109" fmla="*/ 600 h 602"/>
                <a:gd name="T110" fmla="*/ 901 w 904"/>
                <a:gd name="T111" fmla="*/ 596 h 602"/>
                <a:gd name="T112" fmla="*/ 903 w 904"/>
                <a:gd name="T113" fmla="*/ 591 h 602"/>
                <a:gd name="T114" fmla="*/ 903 w 904"/>
                <a:gd name="T115" fmla="*/ 584 h 602"/>
                <a:gd name="T116" fmla="*/ 901 w 904"/>
                <a:gd name="T117" fmla="*/ 579 h 602"/>
                <a:gd name="T118" fmla="*/ 896 w 904"/>
                <a:gd name="T119" fmla="*/ 575 h 602"/>
                <a:gd name="T120" fmla="*/ 891 w 904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4" h="602">
                  <a:moveTo>
                    <a:pt x="889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1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8" y="0"/>
                  </a:lnTo>
                  <a:lnTo>
                    <a:pt x="704" y="1"/>
                  </a:lnTo>
                  <a:lnTo>
                    <a:pt x="702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3" y="12"/>
                  </a:lnTo>
                  <a:lnTo>
                    <a:pt x="693" y="16"/>
                  </a:lnTo>
                  <a:lnTo>
                    <a:pt x="693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2" y="283"/>
                  </a:lnTo>
                  <a:lnTo>
                    <a:pt x="631" y="281"/>
                  </a:lnTo>
                  <a:lnTo>
                    <a:pt x="630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7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3" y="281"/>
                  </a:lnTo>
                  <a:lnTo>
                    <a:pt x="482" y="283"/>
                  </a:lnTo>
                  <a:lnTo>
                    <a:pt x="482" y="286"/>
                  </a:lnTo>
                  <a:lnTo>
                    <a:pt x="482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1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1" y="404"/>
                  </a:lnTo>
                  <a:lnTo>
                    <a:pt x="210" y="401"/>
                  </a:lnTo>
                  <a:lnTo>
                    <a:pt x="209" y="399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1" y="406"/>
                  </a:lnTo>
                  <a:lnTo>
                    <a:pt x="61" y="572"/>
                  </a:lnTo>
                  <a:lnTo>
                    <a:pt x="15" y="572"/>
                  </a:lnTo>
                  <a:lnTo>
                    <a:pt x="13" y="572"/>
                  </a:lnTo>
                  <a:lnTo>
                    <a:pt x="9" y="573"/>
                  </a:lnTo>
                  <a:lnTo>
                    <a:pt x="7" y="575"/>
                  </a:lnTo>
                  <a:lnTo>
                    <a:pt x="5" y="577"/>
                  </a:lnTo>
                  <a:lnTo>
                    <a:pt x="3" y="579"/>
                  </a:lnTo>
                  <a:lnTo>
                    <a:pt x="2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2" y="593"/>
                  </a:lnTo>
                  <a:lnTo>
                    <a:pt x="3" y="596"/>
                  </a:lnTo>
                  <a:lnTo>
                    <a:pt x="5" y="598"/>
                  </a:lnTo>
                  <a:lnTo>
                    <a:pt x="7" y="600"/>
                  </a:lnTo>
                  <a:lnTo>
                    <a:pt x="9" y="601"/>
                  </a:lnTo>
                  <a:lnTo>
                    <a:pt x="13" y="602"/>
                  </a:lnTo>
                  <a:lnTo>
                    <a:pt x="15" y="602"/>
                  </a:lnTo>
                  <a:lnTo>
                    <a:pt x="76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7" y="602"/>
                  </a:lnTo>
                  <a:lnTo>
                    <a:pt x="617" y="602"/>
                  </a:lnTo>
                  <a:lnTo>
                    <a:pt x="708" y="602"/>
                  </a:lnTo>
                  <a:lnTo>
                    <a:pt x="828" y="602"/>
                  </a:lnTo>
                  <a:lnTo>
                    <a:pt x="889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4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9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" name="任意多边形(F) 373">
              <a:extLst>
                <a:ext uri="{FF2B5EF4-FFF2-40B4-BE49-F238E27FC236}">
                  <a16:creationId xmlns:a16="http://schemas.microsoft.com/office/drawing/2014/main" id="{65C989FA-86D7-65F3-905F-9C7F45FD5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8638" y="2492375"/>
              <a:ext cx="252413" cy="157163"/>
            </a:xfrm>
            <a:custGeom>
              <a:avLst/>
              <a:gdLst>
                <a:gd name="T0" fmla="*/ 77 w 797"/>
                <a:gd name="T1" fmla="*/ 494 h 497"/>
                <a:gd name="T2" fmla="*/ 97 w 797"/>
                <a:gd name="T3" fmla="*/ 483 h 497"/>
                <a:gd name="T4" fmla="*/ 112 w 797"/>
                <a:gd name="T5" fmla="*/ 466 h 497"/>
                <a:gd name="T6" fmla="*/ 120 w 797"/>
                <a:gd name="T7" fmla="*/ 443 h 497"/>
                <a:gd name="T8" fmla="*/ 116 w 797"/>
                <a:gd name="T9" fmla="*/ 416 h 497"/>
                <a:gd name="T10" fmla="*/ 267 w 797"/>
                <a:gd name="T11" fmla="*/ 298 h 497"/>
                <a:gd name="T12" fmla="*/ 300 w 797"/>
                <a:gd name="T13" fmla="*/ 299 h 497"/>
                <a:gd name="T14" fmla="*/ 325 w 797"/>
                <a:gd name="T15" fmla="*/ 287 h 497"/>
                <a:gd name="T16" fmla="*/ 451 w 797"/>
                <a:gd name="T17" fmla="*/ 327 h 497"/>
                <a:gd name="T18" fmla="*/ 454 w 797"/>
                <a:gd name="T19" fmla="*/ 349 h 497"/>
                <a:gd name="T20" fmla="*/ 464 w 797"/>
                <a:gd name="T21" fmla="*/ 369 h 497"/>
                <a:gd name="T22" fmla="*/ 482 w 797"/>
                <a:gd name="T23" fmla="*/ 384 h 497"/>
                <a:gd name="T24" fmla="*/ 505 w 797"/>
                <a:gd name="T25" fmla="*/ 391 h 497"/>
                <a:gd name="T26" fmla="*/ 529 w 797"/>
                <a:gd name="T27" fmla="*/ 389 h 497"/>
                <a:gd name="T28" fmla="*/ 550 w 797"/>
                <a:gd name="T29" fmla="*/ 378 h 497"/>
                <a:gd name="T30" fmla="*/ 564 w 797"/>
                <a:gd name="T31" fmla="*/ 360 h 497"/>
                <a:gd name="T32" fmla="*/ 571 w 797"/>
                <a:gd name="T33" fmla="*/ 337 h 497"/>
                <a:gd name="T34" fmla="*/ 565 w 797"/>
                <a:gd name="T35" fmla="*/ 304 h 497"/>
                <a:gd name="T36" fmla="*/ 724 w 797"/>
                <a:gd name="T37" fmla="*/ 119 h 497"/>
                <a:gd name="T38" fmla="*/ 750 w 797"/>
                <a:gd name="T39" fmla="*/ 119 h 497"/>
                <a:gd name="T40" fmla="*/ 771 w 797"/>
                <a:gd name="T41" fmla="*/ 110 h 497"/>
                <a:gd name="T42" fmla="*/ 787 w 797"/>
                <a:gd name="T43" fmla="*/ 94 h 497"/>
                <a:gd name="T44" fmla="*/ 796 w 797"/>
                <a:gd name="T45" fmla="*/ 72 h 497"/>
                <a:gd name="T46" fmla="*/ 796 w 797"/>
                <a:gd name="T47" fmla="*/ 48 h 497"/>
                <a:gd name="T48" fmla="*/ 787 w 797"/>
                <a:gd name="T49" fmla="*/ 27 h 497"/>
                <a:gd name="T50" fmla="*/ 771 w 797"/>
                <a:gd name="T51" fmla="*/ 10 h 497"/>
                <a:gd name="T52" fmla="*/ 750 w 797"/>
                <a:gd name="T53" fmla="*/ 1 h 497"/>
                <a:gd name="T54" fmla="*/ 725 w 797"/>
                <a:gd name="T55" fmla="*/ 1 h 497"/>
                <a:gd name="T56" fmla="*/ 703 w 797"/>
                <a:gd name="T57" fmla="*/ 10 h 497"/>
                <a:gd name="T58" fmla="*/ 687 w 797"/>
                <a:gd name="T59" fmla="*/ 27 h 497"/>
                <a:gd name="T60" fmla="*/ 678 w 797"/>
                <a:gd name="T61" fmla="*/ 48 h 497"/>
                <a:gd name="T62" fmla="*/ 680 w 797"/>
                <a:gd name="T63" fmla="*/ 79 h 497"/>
                <a:gd name="T64" fmla="*/ 531 w 797"/>
                <a:gd name="T65" fmla="*/ 275 h 497"/>
                <a:gd name="T66" fmla="*/ 504 w 797"/>
                <a:gd name="T67" fmla="*/ 272 h 497"/>
                <a:gd name="T68" fmla="*/ 478 w 797"/>
                <a:gd name="T69" fmla="*/ 281 h 497"/>
                <a:gd name="T70" fmla="*/ 345 w 797"/>
                <a:gd name="T71" fmla="*/ 248 h 497"/>
                <a:gd name="T72" fmla="*/ 344 w 797"/>
                <a:gd name="T73" fmla="*/ 229 h 497"/>
                <a:gd name="T74" fmla="*/ 336 w 797"/>
                <a:gd name="T75" fmla="*/ 207 h 497"/>
                <a:gd name="T76" fmla="*/ 319 w 797"/>
                <a:gd name="T77" fmla="*/ 191 h 497"/>
                <a:gd name="T78" fmla="*/ 298 w 797"/>
                <a:gd name="T79" fmla="*/ 181 h 497"/>
                <a:gd name="T80" fmla="*/ 273 w 797"/>
                <a:gd name="T81" fmla="*/ 181 h 497"/>
                <a:gd name="T82" fmla="*/ 252 w 797"/>
                <a:gd name="T83" fmla="*/ 191 h 497"/>
                <a:gd name="T84" fmla="*/ 236 w 797"/>
                <a:gd name="T85" fmla="*/ 207 h 497"/>
                <a:gd name="T86" fmla="*/ 226 w 797"/>
                <a:gd name="T87" fmla="*/ 229 h 497"/>
                <a:gd name="T88" fmla="*/ 227 w 797"/>
                <a:gd name="T89" fmla="*/ 254 h 497"/>
                <a:gd name="T90" fmla="*/ 86 w 797"/>
                <a:gd name="T91" fmla="*/ 382 h 497"/>
                <a:gd name="T92" fmla="*/ 53 w 797"/>
                <a:gd name="T93" fmla="*/ 377 h 497"/>
                <a:gd name="T94" fmla="*/ 31 w 797"/>
                <a:gd name="T95" fmla="*/ 383 h 497"/>
                <a:gd name="T96" fmla="*/ 13 w 797"/>
                <a:gd name="T97" fmla="*/ 398 h 497"/>
                <a:gd name="T98" fmla="*/ 2 w 797"/>
                <a:gd name="T99" fmla="*/ 419 h 497"/>
                <a:gd name="T100" fmla="*/ 0 w 797"/>
                <a:gd name="T101" fmla="*/ 443 h 497"/>
                <a:gd name="T102" fmla="*/ 6 w 797"/>
                <a:gd name="T103" fmla="*/ 466 h 497"/>
                <a:gd name="T104" fmla="*/ 21 w 797"/>
                <a:gd name="T105" fmla="*/ 483 h 497"/>
                <a:gd name="T106" fmla="*/ 42 w 797"/>
                <a:gd name="T107" fmla="*/ 49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97" h="497">
                  <a:moveTo>
                    <a:pt x="60" y="497"/>
                  </a:moveTo>
                  <a:lnTo>
                    <a:pt x="65" y="497"/>
                  </a:lnTo>
                  <a:lnTo>
                    <a:pt x="72" y="496"/>
                  </a:lnTo>
                  <a:lnTo>
                    <a:pt x="77" y="494"/>
                  </a:lnTo>
                  <a:lnTo>
                    <a:pt x="83" y="493"/>
                  </a:lnTo>
                  <a:lnTo>
                    <a:pt x="89" y="489"/>
                  </a:lnTo>
                  <a:lnTo>
                    <a:pt x="93" y="486"/>
                  </a:lnTo>
                  <a:lnTo>
                    <a:pt x="97" y="483"/>
                  </a:lnTo>
                  <a:lnTo>
                    <a:pt x="102" y="480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2" y="466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9"/>
                  </a:lnTo>
                  <a:lnTo>
                    <a:pt x="120" y="443"/>
                  </a:lnTo>
                  <a:lnTo>
                    <a:pt x="120" y="437"/>
                  </a:lnTo>
                  <a:lnTo>
                    <a:pt x="119" y="429"/>
                  </a:lnTo>
                  <a:lnTo>
                    <a:pt x="118" y="423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0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7" y="301"/>
                  </a:lnTo>
                  <a:lnTo>
                    <a:pt x="285" y="302"/>
                  </a:lnTo>
                  <a:lnTo>
                    <a:pt x="293" y="301"/>
                  </a:lnTo>
                  <a:lnTo>
                    <a:pt x="300" y="299"/>
                  </a:lnTo>
                  <a:lnTo>
                    <a:pt x="307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7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2"/>
                  </a:lnTo>
                  <a:lnTo>
                    <a:pt x="451" y="337"/>
                  </a:lnTo>
                  <a:lnTo>
                    <a:pt x="452" y="343"/>
                  </a:lnTo>
                  <a:lnTo>
                    <a:pt x="454" y="349"/>
                  </a:lnTo>
                  <a:lnTo>
                    <a:pt x="456" y="354"/>
                  </a:lnTo>
                  <a:lnTo>
                    <a:pt x="458" y="360"/>
                  </a:lnTo>
                  <a:lnTo>
                    <a:pt x="461" y="365"/>
                  </a:lnTo>
                  <a:lnTo>
                    <a:pt x="464" y="369"/>
                  </a:lnTo>
                  <a:lnTo>
                    <a:pt x="469" y="374"/>
                  </a:lnTo>
                  <a:lnTo>
                    <a:pt x="473" y="378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8" y="386"/>
                  </a:lnTo>
                  <a:lnTo>
                    <a:pt x="493" y="389"/>
                  </a:lnTo>
                  <a:lnTo>
                    <a:pt x="499" y="391"/>
                  </a:lnTo>
                  <a:lnTo>
                    <a:pt x="505" y="391"/>
                  </a:lnTo>
                  <a:lnTo>
                    <a:pt x="511" y="392"/>
                  </a:lnTo>
                  <a:lnTo>
                    <a:pt x="518" y="391"/>
                  </a:lnTo>
                  <a:lnTo>
                    <a:pt x="523" y="391"/>
                  </a:lnTo>
                  <a:lnTo>
                    <a:pt x="529" y="389"/>
                  </a:lnTo>
                  <a:lnTo>
                    <a:pt x="535" y="386"/>
                  </a:lnTo>
                  <a:lnTo>
                    <a:pt x="540" y="384"/>
                  </a:lnTo>
                  <a:lnTo>
                    <a:pt x="545" y="381"/>
                  </a:lnTo>
                  <a:lnTo>
                    <a:pt x="550" y="378"/>
                  </a:lnTo>
                  <a:lnTo>
                    <a:pt x="553" y="374"/>
                  </a:lnTo>
                  <a:lnTo>
                    <a:pt x="558" y="369"/>
                  </a:lnTo>
                  <a:lnTo>
                    <a:pt x="561" y="365"/>
                  </a:lnTo>
                  <a:lnTo>
                    <a:pt x="564" y="360"/>
                  </a:lnTo>
                  <a:lnTo>
                    <a:pt x="567" y="354"/>
                  </a:lnTo>
                  <a:lnTo>
                    <a:pt x="568" y="349"/>
                  </a:lnTo>
                  <a:lnTo>
                    <a:pt x="570" y="343"/>
                  </a:lnTo>
                  <a:lnTo>
                    <a:pt x="571" y="337"/>
                  </a:lnTo>
                  <a:lnTo>
                    <a:pt x="571" y="332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60" y="296"/>
                  </a:lnTo>
                  <a:lnTo>
                    <a:pt x="711" y="114"/>
                  </a:lnTo>
                  <a:lnTo>
                    <a:pt x="717" y="117"/>
                  </a:lnTo>
                  <a:lnTo>
                    <a:pt x="724" y="119"/>
                  </a:lnTo>
                  <a:lnTo>
                    <a:pt x="730" y="120"/>
                  </a:lnTo>
                  <a:lnTo>
                    <a:pt x="737" y="120"/>
                  </a:lnTo>
                  <a:lnTo>
                    <a:pt x="743" y="120"/>
                  </a:lnTo>
                  <a:lnTo>
                    <a:pt x="750" y="119"/>
                  </a:lnTo>
                  <a:lnTo>
                    <a:pt x="755" y="118"/>
                  </a:lnTo>
                  <a:lnTo>
                    <a:pt x="760" y="116"/>
                  </a:lnTo>
                  <a:lnTo>
                    <a:pt x="766" y="113"/>
                  </a:lnTo>
                  <a:lnTo>
                    <a:pt x="771" y="110"/>
                  </a:lnTo>
                  <a:lnTo>
                    <a:pt x="775" y="106"/>
                  </a:lnTo>
                  <a:lnTo>
                    <a:pt x="780" y="103"/>
                  </a:lnTo>
                  <a:lnTo>
                    <a:pt x="784" y="99"/>
                  </a:lnTo>
                  <a:lnTo>
                    <a:pt x="787" y="94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5" y="79"/>
                  </a:lnTo>
                  <a:lnTo>
                    <a:pt x="796" y="72"/>
                  </a:lnTo>
                  <a:lnTo>
                    <a:pt x="797" y="67"/>
                  </a:lnTo>
                  <a:lnTo>
                    <a:pt x="797" y="60"/>
                  </a:lnTo>
                  <a:lnTo>
                    <a:pt x="797" y="54"/>
                  </a:lnTo>
                  <a:lnTo>
                    <a:pt x="796" y="48"/>
                  </a:lnTo>
                  <a:lnTo>
                    <a:pt x="795" y="42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7" y="27"/>
                  </a:lnTo>
                  <a:lnTo>
                    <a:pt x="784" y="22"/>
                  </a:lnTo>
                  <a:lnTo>
                    <a:pt x="780" y="17"/>
                  </a:lnTo>
                  <a:lnTo>
                    <a:pt x="775" y="14"/>
                  </a:lnTo>
                  <a:lnTo>
                    <a:pt x="771" y="10"/>
                  </a:lnTo>
                  <a:lnTo>
                    <a:pt x="766" y="8"/>
                  </a:lnTo>
                  <a:lnTo>
                    <a:pt x="760" y="5"/>
                  </a:lnTo>
                  <a:lnTo>
                    <a:pt x="755" y="2"/>
                  </a:lnTo>
                  <a:lnTo>
                    <a:pt x="750" y="1"/>
                  </a:lnTo>
                  <a:lnTo>
                    <a:pt x="743" y="0"/>
                  </a:lnTo>
                  <a:lnTo>
                    <a:pt x="737" y="0"/>
                  </a:lnTo>
                  <a:lnTo>
                    <a:pt x="731" y="0"/>
                  </a:lnTo>
                  <a:lnTo>
                    <a:pt x="725" y="1"/>
                  </a:lnTo>
                  <a:lnTo>
                    <a:pt x="719" y="2"/>
                  </a:lnTo>
                  <a:lnTo>
                    <a:pt x="713" y="5"/>
                  </a:lnTo>
                  <a:lnTo>
                    <a:pt x="709" y="8"/>
                  </a:lnTo>
                  <a:lnTo>
                    <a:pt x="703" y="10"/>
                  </a:lnTo>
                  <a:lnTo>
                    <a:pt x="699" y="14"/>
                  </a:lnTo>
                  <a:lnTo>
                    <a:pt x="695" y="17"/>
                  </a:lnTo>
                  <a:lnTo>
                    <a:pt x="691" y="22"/>
                  </a:lnTo>
                  <a:lnTo>
                    <a:pt x="687" y="27"/>
                  </a:lnTo>
                  <a:lnTo>
                    <a:pt x="684" y="31"/>
                  </a:lnTo>
                  <a:lnTo>
                    <a:pt x="682" y="37"/>
                  </a:lnTo>
                  <a:lnTo>
                    <a:pt x="680" y="42"/>
                  </a:lnTo>
                  <a:lnTo>
                    <a:pt x="678" y="48"/>
                  </a:lnTo>
                  <a:lnTo>
                    <a:pt x="677" y="54"/>
                  </a:lnTo>
                  <a:lnTo>
                    <a:pt x="677" y="60"/>
                  </a:lnTo>
                  <a:lnTo>
                    <a:pt x="678" y="70"/>
                  </a:lnTo>
                  <a:lnTo>
                    <a:pt x="680" y="79"/>
                  </a:lnTo>
                  <a:lnTo>
                    <a:pt x="683" y="87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1" y="275"/>
                  </a:lnTo>
                  <a:lnTo>
                    <a:pt x="524" y="273"/>
                  </a:lnTo>
                  <a:lnTo>
                    <a:pt x="518" y="272"/>
                  </a:lnTo>
                  <a:lnTo>
                    <a:pt x="511" y="271"/>
                  </a:lnTo>
                  <a:lnTo>
                    <a:pt x="504" y="272"/>
                  </a:lnTo>
                  <a:lnTo>
                    <a:pt x="496" y="273"/>
                  </a:lnTo>
                  <a:lnTo>
                    <a:pt x="490" y="275"/>
                  </a:lnTo>
                  <a:lnTo>
                    <a:pt x="484" y="278"/>
                  </a:lnTo>
                  <a:lnTo>
                    <a:pt x="478" y="281"/>
                  </a:lnTo>
                  <a:lnTo>
                    <a:pt x="472" y="286"/>
                  </a:lnTo>
                  <a:lnTo>
                    <a:pt x="467" y="291"/>
                  </a:lnTo>
                  <a:lnTo>
                    <a:pt x="463" y="295"/>
                  </a:lnTo>
                  <a:lnTo>
                    <a:pt x="345" y="248"/>
                  </a:lnTo>
                  <a:lnTo>
                    <a:pt x="345" y="245"/>
                  </a:lnTo>
                  <a:lnTo>
                    <a:pt x="345" y="240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3"/>
                  </a:lnTo>
                  <a:lnTo>
                    <a:pt x="336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1"/>
                  </a:lnTo>
                  <a:lnTo>
                    <a:pt x="292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1"/>
                  </a:lnTo>
                  <a:lnTo>
                    <a:pt x="268" y="184"/>
                  </a:lnTo>
                  <a:lnTo>
                    <a:pt x="262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8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3" y="213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0"/>
                  </a:lnTo>
                  <a:lnTo>
                    <a:pt x="226" y="248"/>
                  </a:lnTo>
                  <a:lnTo>
                    <a:pt x="227" y="254"/>
                  </a:lnTo>
                  <a:lnTo>
                    <a:pt x="229" y="261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2"/>
                  </a:lnTo>
                  <a:lnTo>
                    <a:pt x="78" y="379"/>
                  </a:lnTo>
                  <a:lnTo>
                    <a:pt x="68" y="377"/>
                  </a:lnTo>
                  <a:lnTo>
                    <a:pt x="60" y="377"/>
                  </a:lnTo>
                  <a:lnTo>
                    <a:pt x="53" y="377"/>
                  </a:lnTo>
                  <a:lnTo>
                    <a:pt x="47" y="378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3"/>
                  </a:lnTo>
                  <a:lnTo>
                    <a:pt x="26" y="386"/>
                  </a:lnTo>
                  <a:lnTo>
                    <a:pt x="21" y="391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9" y="402"/>
                  </a:lnTo>
                  <a:lnTo>
                    <a:pt x="6" y="408"/>
                  </a:lnTo>
                  <a:lnTo>
                    <a:pt x="4" y="413"/>
                  </a:lnTo>
                  <a:lnTo>
                    <a:pt x="2" y="419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7"/>
                  </a:lnTo>
                  <a:lnTo>
                    <a:pt x="0" y="443"/>
                  </a:lnTo>
                  <a:lnTo>
                    <a:pt x="1" y="449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6"/>
                  </a:lnTo>
                  <a:lnTo>
                    <a:pt x="9" y="470"/>
                  </a:lnTo>
                  <a:lnTo>
                    <a:pt x="13" y="475"/>
                  </a:lnTo>
                  <a:lnTo>
                    <a:pt x="17" y="480"/>
                  </a:lnTo>
                  <a:lnTo>
                    <a:pt x="21" y="483"/>
                  </a:lnTo>
                  <a:lnTo>
                    <a:pt x="26" y="486"/>
                  </a:lnTo>
                  <a:lnTo>
                    <a:pt x="31" y="489"/>
                  </a:lnTo>
                  <a:lnTo>
                    <a:pt x="36" y="493"/>
                  </a:lnTo>
                  <a:lnTo>
                    <a:pt x="42" y="494"/>
                  </a:lnTo>
                  <a:lnTo>
                    <a:pt x="47" y="496"/>
                  </a:lnTo>
                  <a:lnTo>
                    <a:pt x="53" y="497"/>
                  </a:lnTo>
                  <a:lnTo>
                    <a:pt x="60" y="4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399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66DB6CE8-4EBB-7B9A-E6D5-6B7C9FAAB247}"/>
              </a:ext>
            </a:extLst>
          </p:cNvPr>
          <p:cNvGrpSpPr/>
          <p:nvPr/>
        </p:nvGrpSpPr>
        <p:grpSpPr>
          <a:xfrm>
            <a:off x="433167" y="670979"/>
            <a:ext cx="2059429" cy="5893445"/>
            <a:chOff x="433167" y="670979"/>
            <a:chExt cx="2059429" cy="5893445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0EB9229E-CABA-BD6E-B224-A4FA5A01F344}"/>
                </a:ext>
              </a:extLst>
            </p:cNvPr>
            <p:cNvGrpSpPr/>
            <p:nvPr/>
          </p:nvGrpSpPr>
          <p:grpSpPr>
            <a:xfrm>
              <a:off x="433167" y="670979"/>
              <a:ext cx="2059429" cy="5893445"/>
              <a:chOff x="2839483" y="1513465"/>
              <a:chExt cx="2059429" cy="4336142"/>
            </a:xfrm>
          </p:grpSpPr>
          <p:sp>
            <p:nvSpPr>
              <p:cNvPr id="43" name="梯形 42">
                <a:extLst>
                  <a:ext uri="{FF2B5EF4-FFF2-40B4-BE49-F238E27FC236}">
                    <a16:creationId xmlns:a16="http://schemas.microsoft.com/office/drawing/2014/main" id="{0092C447-C8E1-4B12-B012-E6D21CBB1F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693755" y="2659193"/>
                <a:ext cx="4336142" cy="2044685"/>
              </a:xfrm>
              <a:prstGeom prst="trapezoid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endParaRPr>
              </a:p>
            </p:txBody>
          </p:sp>
          <p:sp>
            <p:nvSpPr>
              <p:cNvPr id="47" name="长方形 46">
                <a:extLst>
                  <a:ext uri="{FF2B5EF4-FFF2-40B4-BE49-F238E27FC236}">
                    <a16:creationId xmlns:a16="http://schemas.microsoft.com/office/drawing/2014/main" id="{1751D31D-3535-411D-8BAC-95CCC90AB185}"/>
                  </a:ext>
                </a:extLst>
              </p:cNvPr>
              <p:cNvSpPr/>
              <p:nvPr/>
            </p:nvSpPr>
            <p:spPr>
              <a:xfrm>
                <a:off x="2903075" y="3062807"/>
                <a:ext cx="1995837" cy="271739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2400" b="1" dirty="0">
                    <a:solidFill>
                      <a:prstClr val="white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概念模型设计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endParaRPr>
              </a:p>
            </p:txBody>
          </p:sp>
          <p:sp>
            <p:nvSpPr>
              <p:cNvPr id="52" name="长方形 51">
                <a:extLst>
                  <a:ext uri="{FF2B5EF4-FFF2-40B4-BE49-F238E27FC236}">
                    <a16:creationId xmlns:a16="http://schemas.microsoft.com/office/drawing/2014/main" id="{A8534162-B6E2-4579-9DAD-AD8DE07459BC}"/>
                  </a:ext>
                </a:extLst>
              </p:cNvPr>
              <p:cNvSpPr/>
              <p:nvPr/>
            </p:nvSpPr>
            <p:spPr>
              <a:xfrm>
                <a:off x="2941503" y="3556623"/>
                <a:ext cx="1840643" cy="19422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19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2400" dirty="0">
                    <a:solidFill>
                      <a:prstClr val="white"/>
                    </a:solidFill>
                    <a:latin typeface="Calibri" panose="020F0502020204030204" pitchFamily="34" charset="0"/>
                    <a:ea typeface="Microsoft YaHei UI" panose="020B0503020204020204" pitchFamily="34" charset="-122"/>
                    <a:cs typeface="Calibri" panose="020F0502020204030204" pitchFamily="34" charset="0"/>
                  </a:rPr>
                  <a:t>Model Design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" name="任意多边形(F) 4665" descr="图形图标。 ">
              <a:extLst>
                <a:ext uri="{FF2B5EF4-FFF2-40B4-BE49-F238E27FC236}">
                  <a16:creationId xmlns:a16="http://schemas.microsoft.com/office/drawing/2014/main" id="{6B67978B-382A-619E-7A13-2947B931F2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7602" y="1724350"/>
              <a:ext cx="555814" cy="570689"/>
            </a:xfrm>
            <a:custGeom>
              <a:avLst/>
              <a:gdLst>
                <a:gd name="T0" fmla="*/ 761 w 904"/>
                <a:gd name="T1" fmla="*/ 213 h 903"/>
                <a:gd name="T2" fmla="*/ 754 w 904"/>
                <a:gd name="T3" fmla="*/ 225 h 903"/>
                <a:gd name="T4" fmla="*/ 576 w 904"/>
                <a:gd name="T5" fmla="*/ 277 h 903"/>
                <a:gd name="T6" fmla="*/ 498 w 904"/>
                <a:gd name="T7" fmla="*/ 298 h 903"/>
                <a:gd name="T8" fmla="*/ 431 w 904"/>
                <a:gd name="T9" fmla="*/ 329 h 903"/>
                <a:gd name="T10" fmla="*/ 578 w 904"/>
                <a:gd name="T11" fmla="*/ 170 h 903"/>
                <a:gd name="T12" fmla="*/ 618 w 904"/>
                <a:gd name="T13" fmla="*/ 180 h 903"/>
                <a:gd name="T14" fmla="*/ 661 w 904"/>
                <a:gd name="T15" fmla="*/ 169 h 903"/>
                <a:gd name="T16" fmla="*/ 693 w 904"/>
                <a:gd name="T17" fmla="*/ 141 h 903"/>
                <a:gd name="T18" fmla="*/ 707 w 904"/>
                <a:gd name="T19" fmla="*/ 99 h 903"/>
                <a:gd name="T20" fmla="*/ 701 w 904"/>
                <a:gd name="T21" fmla="*/ 55 h 903"/>
                <a:gd name="T22" fmla="*/ 676 w 904"/>
                <a:gd name="T23" fmla="*/ 20 h 903"/>
                <a:gd name="T24" fmla="*/ 636 w 904"/>
                <a:gd name="T25" fmla="*/ 2 h 903"/>
                <a:gd name="T26" fmla="*/ 591 w 904"/>
                <a:gd name="T27" fmla="*/ 4 h 903"/>
                <a:gd name="T28" fmla="*/ 554 w 904"/>
                <a:gd name="T29" fmla="*/ 25 h 903"/>
                <a:gd name="T30" fmla="*/ 531 w 904"/>
                <a:gd name="T31" fmla="*/ 63 h 903"/>
                <a:gd name="T32" fmla="*/ 532 w 904"/>
                <a:gd name="T33" fmla="*/ 118 h 903"/>
                <a:gd name="T34" fmla="*/ 369 w 904"/>
                <a:gd name="T35" fmla="*/ 289 h 903"/>
                <a:gd name="T36" fmla="*/ 325 w 904"/>
                <a:gd name="T37" fmla="*/ 289 h 903"/>
                <a:gd name="T38" fmla="*/ 294 w 904"/>
                <a:gd name="T39" fmla="*/ 308 h 903"/>
                <a:gd name="T40" fmla="*/ 275 w 904"/>
                <a:gd name="T41" fmla="*/ 338 h 903"/>
                <a:gd name="T42" fmla="*/ 275 w 904"/>
                <a:gd name="T43" fmla="*/ 383 h 903"/>
                <a:gd name="T44" fmla="*/ 113 w 904"/>
                <a:gd name="T45" fmla="*/ 545 h 903"/>
                <a:gd name="T46" fmla="*/ 64 w 904"/>
                <a:gd name="T47" fmla="*/ 546 h 903"/>
                <a:gd name="T48" fmla="*/ 26 w 904"/>
                <a:gd name="T49" fmla="*/ 568 h 903"/>
                <a:gd name="T50" fmla="*/ 5 w 904"/>
                <a:gd name="T51" fmla="*/ 605 h 903"/>
                <a:gd name="T52" fmla="*/ 3 w 904"/>
                <a:gd name="T53" fmla="*/ 650 h 903"/>
                <a:gd name="T54" fmla="*/ 21 w 904"/>
                <a:gd name="T55" fmla="*/ 690 h 903"/>
                <a:gd name="T56" fmla="*/ 56 w 904"/>
                <a:gd name="T57" fmla="*/ 716 h 903"/>
                <a:gd name="T58" fmla="*/ 100 w 904"/>
                <a:gd name="T59" fmla="*/ 722 h 903"/>
                <a:gd name="T60" fmla="*/ 142 w 904"/>
                <a:gd name="T61" fmla="*/ 706 h 903"/>
                <a:gd name="T62" fmla="*/ 170 w 904"/>
                <a:gd name="T63" fmla="*/ 675 h 903"/>
                <a:gd name="T64" fmla="*/ 181 w 904"/>
                <a:gd name="T65" fmla="*/ 632 h 903"/>
                <a:gd name="T66" fmla="*/ 171 w 904"/>
                <a:gd name="T67" fmla="*/ 591 h 903"/>
                <a:gd name="T68" fmla="*/ 316 w 904"/>
                <a:gd name="T69" fmla="*/ 430 h 903"/>
                <a:gd name="T70" fmla="*/ 286 w 904"/>
                <a:gd name="T71" fmla="*/ 538 h 903"/>
                <a:gd name="T72" fmla="*/ 271 w 904"/>
                <a:gd name="T73" fmla="*/ 753 h 903"/>
                <a:gd name="T74" fmla="*/ 216 w 904"/>
                <a:gd name="T75" fmla="*/ 757 h 903"/>
                <a:gd name="T76" fmla="*/ 212 w 904"/>
                <a:gd name="T77" fmla="*/ 888 h 903"/>
                <a:gd name="T78" fmla="*/ 218 w 904"/>
                <a:gd name="T79" fmla="*/ 901 h 903"/>
                <a:gd name="T80" fmla="*/ 349 w 904"/>
                <a:gd name="T81" fmla="*/ 903 h 903"/>
                <a:gd name="T82" fmla="*/ 361 w 904"/>
                <a:gd name="T83" fmla="*/ 894 h 903"/>
                <a:gd name="T84" fmla="*/ 361 w 904"/>
                <a:gd name="T85" fmla="*/ 762 h 903"/>
                <a:gd name="T86" fmla="*/ 349 w 904"/>
                <a:gd name="T87" fmla="*/ 753 h 903"/>
                <a:gd name="T88" fmla="*/ 305 w 904"/>
                <a:gd name="T89" fmla="*/ 597 h 903"/>
                <a:gd name="T90" fmla="*/ 343 w 904"/>
                <a:gd name="T91" fmla="*/ 469 h 903"/>
                <a:gd name="T92" fmla="*/ 383 w 904"/>
                <a:gd name="T93" fmla="*/ 426 h 903"/>
                <a:gd name="T94" fmla="*/ 418 w 904"/>
                <a:gd name="T95" fmla="*/ 383 h 903"/>
                <a:gd name="T96" fmla="*/ 471 w 904"/>
                <a:gd name="T97" fmla="*/ 342 h 903"/>
                <a:gd name="T98" fmla="*/ 544 w 904"/>
                <a:gd name="T99" fmla="*/ 315 h 903"/>
                <a:gd name="T100" fmla="*/ 627 w 904"/>
                <a:gd name="T101" fmla="*/ 302 h 903"/>
                <a:gd name="T102" fmla="*/ 754 w 904"/>
                <a:gd name="T103" fmla="*/ 348 h 903"/>
                <a:gd name="T104" fmla="*/ 763 w 904"/>
                <a:gd name="T105" fmla="*/ 360 h 903"/>
                <a:gd name="T106" fmla="*/ 895 w 904"/>
                <a:gd name="T107" fmla="*/ 360 h 903"/>
                <a:gd name="T108" fmla="*/ 904 w 904"/>
                <a:gd name="T109" fmla="*/ 348 h 903"/>
                <a:gd name="T110" fmla="*/ 902 w 904"/>
                <a:gd name="T111" fmla="*/ 217 h 903"/>
                <a:gd name="T112" fmla="*/ 889 w 904"/>
                <a:gd name="T113" fmla="*/ 21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4" h="903">
                  <a:moveTo>
                    <a:pt x="889" y="211"/>
                  </a:moveTo>
                  <a:lnTo>
                    <a:pt x="768" y="211"/>
                  </a:lnTo>
                  <a:lnTo>
                    <a:pt x="765" y="211"/>
                  </a:lnTo>
                  <a:lnTo>
                    <a:pt x="763" y="212"/>
                  </a:lnTo>
                  <a:lnTo>
                    <a:pt x="761" y="213"/>
                  </a:lnTo>
                  <a:lnTo>
                    <a:pt x="758" y="215"/>
                  </a:lnTo>
                  <a:lnTo>
                    <a:pt x="756" y="217"/>
                  </a:lnTo>
                  <a:lnTo>
                    <a:pt x="755" y="220"/>
                  </a:lnTo>
                  <a:lnTo>
                    <a:pt x="754" y="222"/>
                  </a:lnTo>
                  <a:lnTo>
                    <a:pt x="754" y="225"/>
                  </a:lnTo>
                  <a:lnTo>
                    <a:pt x="754" y="271"/>
                  </a:lnTo>
                  <a:lnTo>
                    <a:pt x="663" y="271"/>
                  </a:lnTo>
                  <a:lnTo>
                    <a:pt x="627" y="272"/>
                  </a:lnTo>
                  <a:lnTo>
                    <a:pt x="593" y="275"/>
                  </a:lnTo>
                  <a:lnTo>
                    <a:pt x="576" y="277"/>
                  </a:lnTo>
                  <a:lnTo>
                    <a:pt x="561" y="281"/>
                  </a:lnTo>
                  <a:lnTo>
                    <a:pt x="545" y="284"/>
                  </a:lnTo>
                  <a:lnTo>
                    <a:pt x="529" y="287"/>
                  </a:lnTo>
                  <a:lnTo>
                    <a:pt x="513" y="292"/>
                  </a:lnTo>
                  <a:lnTo>
                    <a:pt x="498" y="298"/>
                  </a:lnTo>
                  <a:lnTo>
                    <a:pt x="484" y="302"/>
                  </a:lnTo>
                  <a:lnTo>
                    <a:pt x="470" y="309"/>
                  </a:lnTo>
                  <a:lnTo>
                    <a:pt x="457" y="315"/>
                  </a:lnTo>
                  <a:lnTo>
                    <a:pt x="443" y="323"/>
                  </a:lnTo>
                  <a:lnTo>
                    <a:pt x="431" y="329"/>
                  </a:lnTo>
                  <a:lnTo>
                    <a:pt x="418" y="337"/>
                  </a:lnTo>
                  <a:lnTo>
                    <a:pt x="415" y="328"/>
                  </a:lnTo>
                  <a:lnTo>
                    <a:pt x="409" y="319"/>
                  </a:lnTo>
                  <a:lnTo>
                    <a:pt x="565" y="163"/>
                  </a:lnTo>
                  <a:lnTo>
                    <a:pt x="578" y="170"/>
                  </a:lnTo>
                  <a:lnTo>
                    <a:pt x="590" y="176"/>
                  </a:lnTo>
                  <a:lnTo>
                    <a:pt x="597" y="178"/>
                  </a:lnTo>
                  <a:lnTo>
                    <a:pt x="604" y="179"/>
                  </a:lnTo>
                  <a:lnTo>
                    <a:pt x="610" y="180"/>
                  </a:lnTo>
                  <a:lnTo>
                    <a:pt x="618" y="180"/>
                  </a:lnTo>
                  <a:lnTo>
                    <a:pt x="627" y="180"/>
                  </a:lnTo>
                  <a:lnTo>
                    <a:pt x="636" y="178"/>
                  </a:lnTo>
                  <a:lnTo>
                    <a:pt x="644" y="176"/>
                  </a:lnTo>
                  <a:lnTo>
                    <a:pt x="653" y="173"/>
                  </a:lnTo>
                  <a:lnTo>
                    <a:pt x="661" y="169"/>
                  </a:lnTo>
                  <a:lnTo>
                    <a:pt x="668" y="164"/>
                  </a:lnTo>
                  <a:lnTo>
                    <a:pt x="676" y="160"/>
                  </a:lnTo>
                  <a:lnTo>
                    <a:pt x="681" y="154"/>
                  </a:lnTo>
                  <a:lnTo>
                    <a:pt x="687" y="147"/>
                  </a:lnTo>
                  <a:lnTo>
                    <a:pt x="693" y="141"/>
                  </a:lnTo>
                  <a:lnTo>
                    <a:pt x="697" y="133"/>
                  </a:lnTo>
                  <a:lnTo>
                    <a:pt x="701" y="125"/>
                  </a:lnTo>
                  <a:lnTo>
                    <a:pt x="704" y="117"/>
                  </a:lnTo>
                  <a:lnTo>
                    <a:pt x="706" y="108"/>
                  </a:lnTo>
                  <a:lnTo>
                    <a:pt x="707" y="99"/>
                  </a:lnTo>
                  <a:lnTo>
                    <a:pt x="709" y="90"/>
                  </a:lnTo>
                  <a:lnTo>
                    <a:pt x="707" y="81"/>
                  </a:lnTo>
                  <a:lnTo>
                    <a:pt x="706" y="72"/>
                  </a:lnTo>
                  <a:lnTo>
                    <a:pt x="704" y="63"/>
                  </a:lnTo>
                  <a:lnTo>
                    <a:pt x="701" y="55"/>
                  </a:lnTo>
                  <a:lnTo>
                    <a:pt x="697" y="47"/>
                  </a:lnTo>
                  <a:lnTo>
                    <a:pt x="693" y="39"/>
                  </a:lnTo>
                  <a:lnTo>
                    <a:pt x="687" y="32"/>
                  </a:lnTo>
                  <a:lnTo>
                    <a:pt x="681" y="25"/>
                  </a:lnTo>
                  <a:lnTo>
                    <a:pt x="676" y="20"/>
                  </a:lnTo>
                  <a:lnTo>
                    <a:pt x="668" y="15"/>
                  </a:lnTo>
                  <a:lnTo>
                    <a:pt x="661" y="11"/>
                  </a:lnTo>
                  <a:lnTo>
                    <a:pt x="653" y="6"/>
                  </a:lnTo>
                  <a:lnTo>
                    <a:pt x="644" y="4"/>
                  </a:lnTo>
                  <a:lnTo>
                    <a:pt x="636" y="2"/>
                  </a:lnTo>
                  <a:lnTo>
                    <a:pt x="627" y="0"/>
                  </a:lnTo>
                  <a:lnTo>
                    <a:pt x="618" y="0"/>
                  </a:lnTo>
                  <a:lnTo>
                    <a:pt x="609" y="0"/>
                  </a:lnTo>
                  <a:lnTo>
                    <a:pt x="600" y="2"/>
                  </a:lnTo>
                  <a:lnTo>
                    <a:pt x="591" y="4"/>
                  </a:lnTo>
                  <a:lnTo>
                    <a:pt x="583" y="6"/>
                  </a:lnTo>
                  <a:lnTo>
                    <a:pt x="575" y="11"/>
                  </a:lnTo>
                  <a:lnTo>
                    <a:pt x="567" y="15"/>
                  </a:lnTo>
                  <a:lnTo>
                    <a:pt x="561" y="20"/>
                  </a:lnTo>
                  <a:lnTo>
                    <a:pt x="554" y="25"/>
                  </a:lnTo>
                  <a:lnTo>
                    <a:pt x="548" y="32"/>
                  </a:lnTo>
                  <a:lnTo>
                    <a:pt x="543" y="39"/>
                  </a:lnTo>
                  <a:lnTo>
                    <a:pt x="538" y="47"/>
                  </a:lnTo>
                  <a:lnTo>
                    <a:pt x="535" y="55"/>
                  </a:lnTo>
                  <a:lnTo>
                    <a:pt x="531" y="63"/>
                  </a:lnTo>
                  <a:lnTo>
                    <a:pt x="529" y="72"/>
                  </a:lnTo>
                  <a:lnTo>
                    <a:pt x="528" y="81"/>
                  </a:lnTo>
                  <a:lnTo>
                    <a:pt x="528" y="90"/>
                  </a:lnTo>
                  <a:lnTo>
                    <a:pt x="529" y="105"/>
                  </a:lnTo>
                  <a:lnTo>
                    <a:pt x="532" y="118"/>
                  </a:lnTo>
                  <a:lnTo>
                    <a:pt x="537" y="131"/>
                  </a:lnTo>
                  <a:lnTo>
                    <a:pt x="545" y="142"/>
                  </a:lnTo>
                  <a:lnTo>
                    <a:pt x="388" y="298"/>
                  </a:lnTo>
                  <a:lnTo>
                    <a:pt x="379" y="293"/>
                  </a:lnTo>
                  <a:lnTo>
                    <a:pt x="369" y="289"/>
                  </a:lnTo>
                  <a:lnTo>
                    <a:pt x="358" y="286"/>
                  </a:lnTo>
                  <a:lnTo>
                    <a:pt x="347" y="285"/>
                  </a:lnTo>
                  <a:lnTo>
                    <a:pt x="339" y="286"/>
                  </a:lnTo>
                  <a:lnTo>
                    <a:pt x="331" y="287"/>
                  </a:lnTo>
                  <a:lnTo>
                    <a:pt x="325" y="289"/>
                  </a:lnTo>
                  <a:lnTo>
                    <a:pt x="318" y="292"/>
                  </a:lnTo>
                  <a:lnTo>
                    <a:pt x="311" y="294"/>
                  </a:lnTo>
                  <a:lnTo>
                    <a:pt x="304" y="299"/>
                  </a:lnTo>
                  <a:lnTo>
                    <a:pt x="299" y="303"/>
                  </a:lnTo>
                  <a:lnTo>
                    <a:pt x="294" y="308"/>
                  </a:lnTo>
                  <a:lnTo>
                    <a:pt x="288" y="313"/>
                  </a:lnTo>
                  <a:lnTo>
                    <a:pt x="284" y="319"/>
                  </a:lnTo>
                  <a:lnTo>
                    <a:pt x="281" y="325"/>
                  </a:lnTo>
                  <a:lnTo>
                    <a:pt x="277" y="332"/>
                  </a:lnTo>
                  <a:lnTo>
                    <a:pt x="275" y="338"/>
                  </a:lnTo>
                  <a:lnTo>
                    <a:pt x="273" y="346"/>
                  </a:lnTo>
                  <a:lnTo>
                    <a:pt x="271" y="353"/>
                  </a:lnTo>
                  <a:lnTo>
                    <a:pt x="271" y="361"/>
                  </a:lnTo>
                  <a:lnTo>
                    <a:pt x="273" y="372"/>
                  </a:lnTo>
                  <a:lnTo>
                    <a:pt x="275" y="383"/>
                  </a:lnTo>
                  <a:lnTo>
                    <a:pt x="278" y="393"/>
                  </a:lnTo>
                  <a:lnTo>
                    <a:pt x="284" y="403"/>
                  </a:lnTo>
                  <a:lnTo>
                    <a:pt x="134" y="553"/>
                  </a:lnTo>
                  <a:lnTo>
                    <a:pt x="124" y="547"/>
                  </a:lnTo>
                  <a:lnTo>
                    <a:pt x="113" y="545"/>
                  </a:lnTo>
                  <a:lnTo>
                    <a:pt x="102" y="543"/>
                  </a:lnTo>
                  <a:lnTo>
                    <a:pt x="91" y="542"/>
                  </a:lnTo>
                  <a:lnTo>
                    <a:pt x="82" y="542"/>
                  </a:lnTo>
                  <a:lnTo>
                    <a:pt x="73" y="544"/>
                  </a:lnTo>
                  <a:lnTo>
                    <a:pt x="64" y="546"/>
                  </a:lnTo>
                  <a:lnTo>
                    <a:pt x="56" y="548"/>
                  </a:lnTo>
                  <a:lnTo>
                    <a:pt x="48" y="553"/>
                  </a:lnTo>
                  <a:lnTo>
                    <a:pt x="40" y="557"/>
                  </a:lnTo>
                  <a:lnTo>
                    <a:pt x="33" y="562"/>
                  </a:lnTo>
                  <a:lnTo>
                    <a:pt x="26" y="568"/>
                  </a:lnTo>
                  <a:lnTo>
                    <a:pt x="21" y="574"/>
                  </a:lnTo>
                  <a:lnTo>
                    <a:pt x="16" y="581"/>
                  </a:lnTo>
                  <a:lnTo>
                    <a:pt x="12" y="589"/>
                  </a:lnTo>
                  <a:lnTo>
                    <a:pt x="7" y="597"/>
                  </a:lnTo>
                  <a:lnTo>
                    <a:pt x="5" y="605"/>
                  </a:lnTo>
                  <a:lnTo>
                    <a:pt x="3" y="614"/>
                  </a:lnTo>
                  <a:lnTo>
                    <a:pt x="0" y="623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3" y="650"/>
                  </a:lnTo>
                  <a:lnTo>
                    <a:pt x="5" y="659"/>
                  </a:lnTo>
                  <a:lnTo>
                    <a:pt x="7" y="667"/>
                  </a:lnTo>
                  <a:lnTo>
                    <a:pt x="12" y="675"/>
                  </a:lnTo>
                  <a:lnTo>
                    <a:pt x="16" y="683"/>
                  </a:lnTo>
                  <a:lnTo>
                    <a:pt x="21" y="690"/>
                  </a:lnTo>
                  <a:lnTo>
                    <a:pt x="26" y="696"/>
                  </a:lnTo>
                  <a:lnTo>
                    <a:pt x="33" y="702"/>
                  </a:lnTo>
                  <a:lnTo>
                    <a:pt x="40" y="706"/>
                  </a:lnTo>
                  <a:lnTo>
                    <a:pt x="48" y="711"/>
                  </a:lnTo>
                  <a:lnTo>
                    <a:pt x="56" y="716"/>
                  </a:lnTo>
                  <a:lnTo>
                    <a:pt x="64" y="718"/>
                  </a:lnTo>
                  <a:lnTo>
                    <a:pt x="73" y="720"/>
                  </a:lnTo>
                  <a:lnTo>
                    <a:pt x="82" y="722"/>
                  </a:lnTo>
                  <a:lnTo>
                    <a:pt x="91" y="722"/>
                  </a:lnTo>
                  <a:lnTo>
                    <a:pt x="100" y="722"/>
                  </a:lnTo>
                  <a:lnTo>
                    <a:pt x="109" y="720"/>
                  </a:lnTo>
                  <a:lnTo>
                    <a:pt x="118" y="718"/>
                  </a:lnTo>
                  <a:lnTo>
                    <a:pt x="126" y="716"/>
                  </a:lnTo>
                  <a:lnTo>
                    <a:pt x="134" y="711"/>
                  </a:lnTo>
                  <a:lnTo>
                    <a:pt x="142" y="706"/>
                  </a:lnTo>
                  <a:lnTo>
                    <a:pt x="148" y="702"/>
                  </a:lnTo>
                  <a:lnTo>
                    <a:pt x="155" y="696"/>
                  </a:lnTo>
                  <a:lnTo>
                    <a:pt x="161" y="690"/>
                  </a:lnTo>
                  <a:lnTo>
                    <a:pt x="165" y="683"/>
                  </a:lnTo>
                  <a:lnTo>
                    <a:pt x="170" y="675"/>
                  </a:lnTo>
                  <a:lnTo>
                    <a:pt x="174" y="667"/>
                  </a:lnTo>
                  <a:lnTo>
                    <a:pt x="177" y="659"/>
                  </a:lnTo>
                  <a:lnTo>
                    <a:pt x="179" y="650"/>
                  </a:lnTo>
                  <a:lnTo>
                    <a:pt x="181" y="641"/>
                  </a:lnTo>
                  <a:lnTo>
                    <a:pt x="181" y="632"/>
                  </a:lnTo>
                  <a:lnTo>
                    <a:pt x="181" y="623"/>
                  </a:lnTo>
                  <a:lnTo>
                    <a:pt x="180" y="615"/>
                  </a:lnTo>
                  <a:lnTo>
                    <a:pt x="178" y="607"/>
                  </a:lnTo>
                  <a:lnTo>
                    <a:pt x="174" y="599"/>
                  </a:lnTo>
                  <a:lnTo>
                    <a:pt x="171" y="591"/>
                  </a:lnTo>
                  <a:lnTo>
                    <a:pt x="168" y="585"/>
                  </a:lnTo>
                  <a:lnTo>
                    <a:pt x="163" y="578"/>
                  </a:lnTo>
                  <a:lnTo>
                    <a:pt x="157" y="571"/>
                  </a:lnTo>
                  <a:lnTo>
                    <a:pt x="305" y="424"/>
                  </a:lnTo>
                  <a:lnTo>
                    <a:pt x="316" y="430"/>
                  </a:lnTo>
                  <a:lnTo>
                    <a:pt x="328" y="433"/>
                  </a:lnTo>
                  <a:lnTo>
                    <a:pt x="314" y="457"/>
                  </a:lnTo>
                  <a:lnTo>
                    <a:pt x="303" y="483"/>
                  </a:lnTo>
                  <a:lnTo>
                    <a:pt x="294" y="510"/>
                  </a:lnTo>
                  <a:lnTo>
                    <a:pt x="286" y="538"/>
                  </a:lnTo>
                  <a:lnTo>
                    <a:pt x="279" y="568"/>
                  </a:lnTo>
                  <a:lnTo>
                    <a:pt x="275" y="598"/>
                  </a:lnTo>
                  <a:lnTo>
                    <a:pt x="273" y="630"/>
                  </a:lnTo>
                  <a:lnTo>
                    <a:pt x="271" y="662"/>
                  </a:lnTo>
                  <a:lnTo>
                    <a:pt x="271" y="753"/>
                  </a:lnTo>
                  <a:lnTo>
                    <a:pt x="226" y="753"/>
                  </a:lnTo>
                  <a:lnTo>
                    <a:pt x="223" y="753"/>
                  </a:lnTo>
                  <a:lnTo>
                    <a:pt x="221" y="754"/>
                  </a:lnTo>
                  <a:lnTo>
                    <a:pt x="218" y="755"/>
                  </a:lnTo>
                  <a:lnTo>
                    <a:pt x="216" y="757"/>
                  </a:lnTo>
                  <a:lnTo>
                    <a:pt x="214" y="760"/>
                  </a:lnTo>
                  <a:lnTo>
                    <a:pt x="213" y="762"/>
                  </a:lnTo>
                  <a:lnTo>
                    <a:pt x="212" y="764"/>
                  </a:lnTo>
                  <a:lnTo>
                    <a:pt x="212" y="767"/>
                  </a:lnTo>
                  <a:lnTo>
                    <a:pt x="212" y="888"/>
                  </a:lnTo>
                  <a:lnTo>
                    <a:pt x="212" y="891"/>
                  </a:lnTo>
                  <a:lnTo>
                    <a:pt x="213" y="894"/>
                  </a:lnTo>
                  <a:lnTo>
                    <a:pt x="214" y="896"/>
                  </a:lnTo>
                  <a:lnTo>
                    <a:pt x="216" y="898"/>
                  </a:lnTo>
                  <a:lnTo>
                    <a:pt x="218" y="901"/>
                  </a:lnTo>
                  <a:lnTo>
                    <a:pt x="221" y="902"/>
                  </a:lnTo>
                  <a:lnTo>
                    <a:pt x="223" y="903"/>
                  </a:lnTo>
                  <a:lnTo>
                    <a:pt x="226" y="903"/>
                  </a:lnTo>
                  <a:lnTo>
                    <a:pt x="347" y="903"/>
                  </a:lnTo>
                  <a:lnTo>
                    <a:pt x="349" y="903"/>
                  </a:lnTo>
                  <a:lnTo>
                    <a:pt x="353" y="902"/>
                  </a:lnTo>
                  <a:lnTo>
                    <a:pt x="355" y="901"/>
                  </a:lnTo>
                  <a:lnTo>
                    <a:pt x="357" y="898"/>
                  </a:lnTo>
                  <a:lnTo>
                    <a:pt x="360" y="896"/>
                  </a:lnTo>
                  <a:lnTo>
                    <a:pt x="361" y="894"/>
                  </a:lnTo>
                  <a:lnTo>
                    <a:pt x="362" y="891"/>
                  </a:lnTo>
                  <a:lnTo>
                    <a:pt x="362" y="888"/>
                  </a:lnTo>
                  <a:lnTo>
                    <a:pt x="362" y="767"/>
                  </a:lnTo>
                  <a:lnTo>
                    <a:pt x="362" y="764"/>
                  </a:lnTo>
                  <a:lnTo>
                    <a:pt x="361" y="762"/>
                  </a:lnTo>
                  <a:lnTo>
                    <a:pt x="360" y="760"/>
                  </a:lnTo>
                  <a:lnTo>
                    <a:pt x="357" y="757"/>
                  </a:lnTo>
                  <a:lnTo>
                    <a:pt x="355" y="755"/>
                  </a:lnTo>
                  <a:lnTo>
                    <a:pt x="353" y="754"/>
                  </a:lnTo>
                  <a:lnTo>
                    <a:pt x="349" y="753"/>
                  </a:lnTo>
                  <a:lnTo>
                    <a:pt x="347" y="753"/>
                  </a:lnTo>
                  <a:lnTo>
                    <a:pt x="302" y="753"/>
                  </a:lnTo>
                  <a:lnTo>
                    <a:pt x="302" y="662"/>
                  </a:lnTo>
                  <a:lnTo>
                    <a:pt x="303" y="629"/>
                  </a:lnTo>
                  <a:lnTo>
                    <a:pt x="305" y="597"/>
                  </a:lnTo>
                  <a:lnTo>
                    <a:pt x="310" y="566"/>
                  </a:lnTo>
                  <a:lnTo>
                    <a:pt x="317" y="537"/>
                  </a:lnTo>
                  <a:lnTo>
                    <a:pt x="326" y="509"/>
                  </a:lnTo>
                  <a:lnTo>
                    <a:pt x="336" y="482"/>
                  </a:lnTo>
                  <a:lnTo>
                    <a:pt x="343" y="469"/>
                  </a:lnTo>
                  <a:lnTo>
                    <a:pt x="348" y="457"/>
                  </a:lnTo>
                  <a:lnTo>
                    <a:pt x="355" y="446"/>
                  </a:lnTo>
                  <a:lnTo>
                    <a:pt x="363" y="434"/>
                  </a:lnTo>
                  <a:lnTo>
                    <a:pt x="373" y="431"/>
                  </a:lnTo>
                  <a:lnTo>
                    <a:pt x="383" y="426"/>
                  </a:lnTo>
                  <a:lnTo>
                    <a:pt x="393" y="420"/>
                  </a:lnTo>
                  <a:lnTo>
                    <a:pt x="401" y="413"/>
                  </a:lnTo>
                  <a:lnTo>
                    <a:pt x="408" y="404"/>
                  </a:lnTo>
                  <a:lnTo>
                    <a:pt x="414" y="395"/>
                  </a:lnTo>
                  <a:lnTo>
                    <a:pt x="418" y="383"/>
                  </a:lnTo>
                  <a:lnTo>
                    <a:pt x="421" y="372"/>
                  </a:lnTo>
                  <a:lnTo>
                    <a:pt x="433" y="364"/>
                  </a:lnTo>
                  <a:lnTo>
                    <a:pt x="445" y="356"/>
                  </a:lnTo>
                  <a:lnTo>
                    <a:pt x="458" y="348"/>
                  </a:lnTo>
                  <a:lnTo>
                    <a:pt x="471" y="342"/>
                  </a:lnTo>
                  <a:lnTo>
                    <a:pt x="485" y="335"/>
                  </a:lnTo>
                  <a:lnTo>
                    <a:pt x="498" y="329"/>
                  </a:lnTo>
                  <a:lnTo>
                    <a:pt x="513" y="324"/>
                  </a:lnTo>
                  <a:lnTo>
                    <a:pt x="529" y="319"/>
                  </a:lnTo>
                  <a:lnTo>
                    <a:pt x="544" y="315"/>
                  </a:lnTo>
                  <a:lnTo>
                    <a:pt x="559" y="311"/>
                  </a:lnTo>
                  <a:lnTo>
                    <a:pt x="576" y="308"/>
                  </a:lnTo>
                  <a:lnTo>
                    <a:pt x="593" y="306"/>
                  </a:lnTo>
                  <a:lnTo>
                    <a:pt x="610" y="303"/>
                  </a:lnTo>
                  <a:lnTo>
                    <a:pt x="627" y="302"/>
                  </a:lnTo>
                  <a:lnTo>
                    <a:pt x="645" y="301"/>
                  </a:lnTo>
                  <a:lnTo>
                    <a:pt x="663" y="301"/>
                  </a:lnTo>
                  <a:lnTo>
                    <a:pt x="754" y="301"/>
                  </a:lnTo>
                  <a:lnTo>
                    <a:pt x="754" y="346"/>
                  </a:lnTo>
                  <a:lnTo>
                    <a:pt x="754" y="348"/>
                  </a:lnTo>
                  <a:lnTo>
                    <a:pt x="755" y="352"/>
                  </a:lnTo>
                  <a:lnTo>
                    <a:pt x="756" y="354"/>
                  </a:lnTo>
                  <a:lnTo>
                    <a:pt x="758" y="356"/>
                  </a:lnTo>
                  <a:lnTo>
                    <a:pt x="761" y="359"/>
                  </a:lnTo>
                  <a:lnTo>
                    <a:pt x="763" y="360"/>
                  </a:lnTo>
                  <a:lnTo>
                    <a:pt x="765" y="361"/>
                  </a:lnTo>
                  <a:lnTo>
                    <a:pt x="768" y="361"/>
                  </a:lnTo>
                  <a:lnTo>
                    <a:pt x="889" y="361"/>
                  </a:lnTo>
                  <a:lnTo>
                    <a:pt x="892" y="361"/>
                  </a:lnTo>
                  <a:lnTo>
                    <a:pt x="895" y="360"/>
                  </a:lnTo>
                  <a:lnTo>
                    <a:pt x="897" y="359"/>
                  </a:lnTo>
                  <a:lnTo>
                    <a:pt x="899" y="356"/>
                  </a:lnTo>
                  <a:lnTo>
                    <a:pt x="902" y="354"/>
                  </a:lnTo>
                  <a:lnTo>
                    <a:pt x="903" y="352"/>
                  </a:lnTo>
                  <a:lnTo>
                    <a:pt x="904" y="348"/>
                  </a:lnTo>
                  <a:lnTo>
                    <a:pt x="904" y="346"/>
                  </a:lnTo>
                  <a:lnTo>
                    <a:pt x="904" y="225"/>
                  </a:lnTo>
                  <a:lnTo>
                    <a:pt x="904" y="222"/>
                  </a:lnTo>
                  <a:lnTo>
                    <a:pt x="903" y="220"/>
                  </a:lnTo>
                  <a:lnTo>
                    <a:pt x="902" y="217"/>
                  </a:lnTo>
                  <a:lnTo>
                    <a:pt x="899" y="215"/>
                  </a:lnTo>
                  <a:lnTo>
                    <a:pt x="897" y="213"/>
                  </a:lnTo>
                  <a:lnTo>
                    <a:pt x="895" y="212"/>
                  </a:lnTo>
                  <a:lnTo>
                    <a:pt x="892" y="211"/>
                  </a:lnTo>
                  <a:lnTo>
                    <a:pt x="889" y="2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E530C0D6-5762-C452-272E-6C1420DC344C}"/>
              </a:ext>
            </a:extLst>
          </p:cNvPr>
          <p:cNvSpPr txBox="1"/>
          <p:nvPr/>
        </p:nvSpPr>
        <p:spPr>
          <a:xfrm>
            <a:off x="2682420" y="670805"/>
            <a:ext cx="36957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3">
                    <a:lumMod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一、</a:t>
            </a:r>
            <a:r>
              <a:rPr lang="zh-CN" altLang="zh-CN" sz="2400" b="1" kern="100" dirty="0">
                <a:solidFill>
                  <a:schemeClr val="accent3">
                    <a:lumMod val="75000"/>
                  </a:schemeClr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系统实体与属性定义</a:t>
            </a:r>
            <a:endParaRPr lang="zh-CN" altLang="zh-CN" sz="2400" kern="100" dirty="0">
              <a:solidFill>
                <a:schemeClr val="accent3">
                  <a:lumMod val="75000"/>
                </a:schemeClr>
              </a:solidFill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0AF6C6B-EAD0-8689-0315-CC80882FAB7F}"/>
              </a:ext>
            </a:extLst>
          </p:cNvPr>
          <p:cNvSpPr txBox="1"/>
          <p:nvPr/>
        </p:nvSpPr>
        <p:spPr>
          <a:xfrm>
            <a:off x="2682420" y="1708546"/>
            <a:ext cx="422683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16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门店</a:t>
            </a:r>
            <a:r>
              <a:rPr lang="en-US" altLang="zh-CN" sz="16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(Store)</a:t>
            </a:r>
            <a:endParaRPr lang="zh-CN" altLang="zh-CN" sz="1600" b="1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编号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</a:t>
            </a:r>
            <a:r>
              <a:rPr lang="en-US" altLang="zh-CN" sz="1600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StoreID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PK):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唯一标识符。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名称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(Name):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门店名称。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地点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(Location):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门店所在地。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电话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(Phone):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门店联系电话。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负责人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(Manager):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管理门店的负责人姓名。</a:t>
            </a:r>
          </a:p>
          <a:p>
            <a:endParaRPr lang="zh-CN" altLang="en-US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B19481BF-29CB-3C86-04DD-32A1E9870A07}"/>
              </a:ext>
            </a:extLst>
          </p:cNvPr>
          <p:cNvCxnSpPr/>
          <p:nvPr/>
        </p:nvCxnSpPr>
        <p:spPr>
          <a:xfrm>
            <a:off x="2642703" y="3578637"/>
            <a:ext cx="9366705" cy="0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6A44D701-F9A5-DE18-B488-107BB26190A3}"/>
              </a:ext>
            </a:extLst>
          </p:cNvPr>
          <p:cNvCxnSpPr>
            <a:cxnSpLocks/>
          </p:cNvCxnSpPr>
          <p:nvPr/>
        </p:nvCxnSpPr>
        <p:spPr>
          <a:xfrm flipV="1">
            <a:off x="7254027" y="1228725"/>
            <a:ext cx="0" cy="5335698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DB347A42-33D1-2E66-DC15-C4629B1BF0CB}"/>
              </a:ext>
            </a:extLst>
          </p:cNvPr>
          <p:cNvSpPr txBox="1"/>
          <p:nvPr/>
        </p:nvSpPr>
        <p:spPr>
          <a:xfrm>
            <a:off x="7326055" y="1831657"/>
            <a:ext cx="425767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16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供货商</a:t>
            </a:r>
            <a:r>
              <a:rPr lang="en-US" altLang="zh-CN" sz="16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(Supplier)</a:t>
            </a:r>
            <a:endParaRPr lang="zh-CN" altLang="zh-CN" sz="1600" b="1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编号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</a:t>
            </a:r>
            <a:r>
              <a:rPr lang="en-US" altLang="zh-CN" sz="1600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SupplierID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PK):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唯一标识符。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名称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(Name):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供货商名称。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电话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(Phone):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供货商联系电话。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email (Email):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供货商电子邮件地址。</a:t>
            </a:r>
          </a:p>
          <a:p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1C29364-96B7-038B-157E-391296329E88}"/>
              </a:ext>
            </a:extLst>
          </p:cNvPr>
          <p:cNvSpPr txBox="1"/>
          <p:nvPr/>
        </p:nvSpPr>
        <p:spPr>
          <a:xfrm>
            <a:off x="2630300" y="3896574"/>
            <a:ext cx="450746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16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商品</a:t>
            </a:r>
            <a:r>
              <a:rPr lang="en-US" altLang="zh-CN" sz="16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(Product)</a:t>
            </a:r>
            <a:endParaRPr lang="zh-CN" altLang="zh-CN" sz="1600" b="1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条码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(Barcode, PK):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商品的唯一条码。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名称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(Name):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商品名称。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计量单位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(Unit):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销售单位（如个、包、箱等）。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销售价格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(Price):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商品的销售价格。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类别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(Category):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商品所属的类别（如食品、服装、图书等）。</a:t>
            </a:r>
          </a:p>
          <a:p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2DA4C05-9E74-D9AC-C5B1-E43E717B1C9D}"/>
              </a:ext>
            </a:extLst>
          </p:cNvPr>
          <p:cNvSpPr txBox="1"/>
          <p:nvPr/>
        </p:nvSpPr>
        <p:spPr>
          <a:xfrm>
            <a:off x="7326056" y="3789818"/>
            <a:ext cx="486594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16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图书</a:t>
            </a:r>
            <a:r>
              <a:rPr lang="en-US" altLang="zh-CN" sz="16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(Book)</a:t>
            </a:r>
            <a:endParaRPr lang="zh-CN" altLang="zh-CN" sz="1600" b="1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书号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(ISBN, PK):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图书的国际标准书号。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书名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(Title):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图书名称。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作者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(Author):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图书作者。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定价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(Price):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图书定价。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出版社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</a:t>
            </a:r>
            <a:r>
              <a:rPr lang="en-US" altLang="zh-CN" sz="1600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PublisherID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FK):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出版该书的出版社，外键。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出版时间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</a:t>
            </a:r>
            <a:r>
              <a:rPr lang="en-US" altLang="zh-CN" sz="1600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PublishDate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图书的出版日期。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版本号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(Edition):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图书的版本。</a:t>
            </a:r>
          </a:p>
          <a:p>
            <a:pPr algn="just"/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译者</a:t>
            </a:r>
            <a:r>
              <a:rPr lang="en-US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(Translator): </a:t>
            </a:r>
            <a:r>
              <a:rPr lang="zh-CN" altLang="zh-CN" sz="16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图书的译者（如果有）。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612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任意多边形(F) 4665" descr="图形图标。 ">
            <a:extLst>
              <a:ext uri="{FF2B5EF4-FFF2-40B4-BE49-F238E27FC236}">
                <a16:creationId xmlns:a16="http://schemas.microsoft.com/office/drawing/2014/main" id="{6B67978B-382A-619E-7A13-2947B931F264}"/>
              </a:ext>
            </a:extLst>
          </p:cNvPr>
          <p:cNvSpPr>
            <a:spLocks/>
          </p:cNvSpPr>
          <p:nvPr/>
        </p:nvSpPr>
        <p:spPr bwMode="auto">
          <a:xfrm>
            <a:off x="1177602" y="1724350"/>
            <a:ext cx="555814" cy="570689"/>
          </a:xfrm>
          <a:custGeom>
            <a:avLst/>
            <a:gdLst>
              <a:gd name="T0" fmla="*/ 761 w 904"/>
              <a:gd name="T1" fmla="*/ 213 h 903"/>
              <a:gd name="T2" fmla="*/ 754 w 904"/>
              <a:gd name="T3" fmla="*/ 225 h 903"/>
              <a:gd name="T4" fmla="*/ 576 w 904"/>
              <a:gd name="T5" fmla="*/ 277 h 903"/>
              <a:gd name="T6" fmla="*/ 498 w 904"/>
              <a:gd name="T7" fmla="*/ 298 h 903"/>
              <a:gd name="T8" fmla="*/ 431 w 904"/>
              <a:gd name="T9" fmla="*/ 329 h 903"/>
              <a:gd name="T10" fmla="*/ 578 w 904"/>
              <a:gd name="T11" fmla="*/ 170 h 903"/>
              <a:gd name="T12" fmla="*/ 618 w 904"/>
              <a:gd name="T13" fmla="*/ 180 h 903"/>
              <a:gd name="T14" fmla="*/ 661 w 904"/>
              <a:gd name="T15" fmla="*/ 169 h 903"/>
              <a:gd name="T16" fmla="*/ 693 w 904"/>
              <a:gd name="T17" fmla="*/ 141 h 903"/>
              <a:gd name="T18" fmla="*/ 707 w 904"/>
              <a:gd name="T19" fmla="*/ 99 h 903"/>
              <a:gd name="T20" fmla="*/ 701 w 904"/>
              <a:gd name="T21" fmla="*/ 55 h 903"/>
              <a:gd name="T22" fmla="*/ 676 w 904"/>
              <a:gd name="T23" fmla="*/ 20 h 903"/>
              <a:gd name="T24" fmla="*/ 636 w 904"/>
              <a:gd name="T25" fmla="*/ 2 h 903"/>
              <a:gd name="T26" fmla="*/ 591 w 904"/>
              <a:gd name="T27" fmla="*/ 4 h 903"/>
              <a:gd name="T28" fmla="*/ 554 w 904"/>
              <a:gd name="T29" fmla="*/ 25 h 903"/>
              <a:gd name="T30" fmla="*/ 531 w 904"/>
              <a:gd name="T31" fmla="*/ 63 h 903"/>
              <a:gd name="T32" fmla="*/ 532 w 904"/>
              <a:gd name="T33" fmla="*/ 118 h 903"/>
              <a:gd name="T34" fmla="*/ 369 w 904"/>
              <a:gd name="T35" fmla="*/ 289 h 903"/>
              <a:gd name="T36" fmla="*/ 325 w 904"/>
              <a:gd name="T37" fmla="*/ 289 h 903"/>
              <a:gd name="T38" fmla="*/ 294 w 904"/>
              <a:gd name="T39" fmla="*/ 308 h 903"/>
              <a:gd name="T40" fmla="*/ 275 w 904"/>
              <a:gd name="T41" fmla="*/ 338 h 903"/>
              <a:gd name="T42" fmla="*/ 275 w 904"/>
              <a:gd name="T43" fmla="*/ 383 h 903"/>
              <a:gd name="T44" fmla="*/ 113 w 904"/>
              <a:gd name="T45" fmla="*/ 545 h 903"/>
              <a:gd name="T46" fmla="*/ 64 w 904"/>
              <a:gd name="T47" fmla="*/ 546 h 903"/>
              <a:gd name="T48" fmla="*/ 26 w 904"/>
              <a:gd name="T49" fmla="*/ 568 h 903"/>
              <a:gd name="T50" fmla="*/ 5 w 904"/>
              <a:gd name="T51" fmla="*/ 605 h 903"/>
              <a:gd name="T52" fmla="*/ 3 w 904"/>
              <a:gd name="T53" fmla="*/ 650 h 903"/>
              <a:gd name="T54" fmla="*/ 21 w 904"/>
              <a:gd name="T55" fmla="*/ 690 h 903"/>
              <a:gd name="T56" fmla="*/ 56 w 904"/>
              <a:gd name="T57" fmla="*/ 716 h 903"/>
              <a:gd name="T58" fmla="*/ 100 w 904"/>
              <a:gd name="T59" fmla="*/ 722 h 903"/>
              <a:gd name="T60" fmla="*/ 142 w 904"/>
              <a:gd name="T61" fmla="*/ 706 h 903"/>
              <a:gd name="T62" fmla="*/ 170 w 904"/>
              <a:gd name="T63" fmla="*/ 675 h 903"/>
              <a:gd name="T64" fmla="*/ 181 w 904"/>
              <a:gd name="T65" fmla="*/ 632 h 903"/>
              <a:gd name="T66" fmla="*/ 171 w 904"/>
              <a:gd name="T67" fmla="*/ 591 h 903"/>
              <a:gd name="T68" fmla="*/ 316 w 904"/>
              <a:gd name="T69" fmla="*/ 430 h 903"/>
              <a:gd name="T70" fmla="*/ 286 w 904"/>
              <a:gd name="T71" fmla="*/ 538 h 903"/>
              <a:gd name="T72" fmla="*/ 271 w 904"/>
              <a:gd name="T73" fmla="*/ 753 h 903"/>
              <a:gd name="T74" fmla="*/ 216 w 904"/>
              <a:gd name="T75" fmla="*/ 757 h 903"/>
              <a:gd name="T76" fmla="*/ 212 w 904"/>
              <a:gd name="T77" fmla="*/ 888 h 903"/>
              <a:gd name="T78" fmla="*/ 218 w 904"/>
              <a:gd name="T79" fmla="*/ 901 h 903"/>
              <a:gd name="T80" fmla="*/ 349 w 904"/>
              <a:gd name="T81" fmla="*/ 903 h 903"/>
              <a:gd name="T82" fmla="*/ 361 w 904"/>
              <a:gd name="T83" fmla="*/ 894 h 903"/>
              <a:gd name="T84" fmla="*/ 361 w 904"/>
              <a:gd name="T85" fmla="*/ 762 h 903"/>
              <a:gd name="T86" fmla="*/ 349 w 904"/>
              <a:gd name="T87" fmla="*/ 753 h 903"/>
              <a:gd name="T88" fmla="*/ 305 w 904"/>
              <a:gd name="T89" fmla="*/ 597 h 903"/>
              <a:gd name="T90" fmla="*/ 343 w 904"/>
              <a:gd name="T91" fmla="*/ 469 h 903"/>
              <a:gd name="T92" fmla="*/ 383 w 904"/>
              <a:gd name="T93" fmla="*/ 426 h 903"/>
              <a:gd name="T94" fmla="*/ 418 w 904"/>
              <a:gd name="T95" fmla="*/ 383 h 903"/>
              <a:gd name="T96" fmla="*/ 471 w 904"/>
              <a:gd name="T97" fmla="*/ 342 h 903"/>
              <a:gd name="T98" fmla="*/ 544 w 904"/>
              <a:gd name="T99" fmla="*/ 315 h 903"/>
              <a:gd name="T100" fmla="*/ 627 w 904"/>
              <a:gd name="T101" fmla="*/ 302 h 903"/>
              <a:gd name="T102" fmla="*/ 754 w 904"/>
              <a:gd name="T103" fmla="*/ 348 h 903"/>
              <a:gd name="T104" fmla="*/ 763 w 904"/>
              <a:gd name="T105" fmla="*/ 360 h 903"/>
              <a:gd name="T106" fmla="*/ 895 w 904"/>
              <a:gd name="T107" fmla="*/ 360 h 903"/>
              <a:gd name="T108" fmla="*/ 904 w 904"/>
              <a:gd name="T109" fmla="*/ 348 h 903"/>
              <a:gd name="T110" fmla="*/ 902 w 904"/>
              <a:gd name="T111" fmla="*/ 217 h 903"/>
              <a:gd name="T112" fmla="*/ 889 w 904"/>
              <a:gd name="T113" fmla="*/ 211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904" h="903">
                <a:moveTo>
                  <a:pt x="889" y="211"/>
                </a:moveTo>
                <a:lnTo>
                  <a:pt x="768" y="211"/>
                </a:lnTo>
                <a:lnTo>
                  <a:pt x="765" y="211"/>
                </a:lnTo>
                <a:lnTo>
                  <a:pt x="763" y="212"/>
                </a:lnTo>
                <a:lnTo>
                  <a:pt x="761" y="213"/>
                </a:lnTo>
                <a:lnTo>
                  <a:pt x="758" y="215"/>
                </a:lnTo>
                <a:lnTo>
                  <a:pt x="756" y="217"/>
                </a:lnTo>
                <a:lnTo>
                  <a:pt x="755" y="220"/>
                </a:lnTo>
                <a:lnTo>
                  <a:pt x="754" y="222"/>
                </a:lnTo>
                <a:lnTo>
                  <a:pt x="754" y="225"/>
                </a:lnTo>
                <a:lnTo>
                  <a:pt x="754" y="271"/>
                </a:lnTo>
                <a:lnTo>
                  <a:pt x="663" y="271"/>
                </a:lnTo>
                <a:lnTo>
                  <a:pt x="627" y="272"/>
                </a:lnTo>
                <a:lnTo>
                  <a:pt x="593" y="275"/>
                </a:lnTo>
                <a:lnTo>
                  <a:pt x="576" y="277"/>
                </a:lnTo>
                <a:lnTo>
                  <a:pt x="561" y="281"/>
                </a:lnTo>
                <a:lnTo>
                  <a:pt x="545" y="284"/>
                </a:lnTo>
                <a:lnTo>
                  <a:pt x="529" y="287"/>
                </a:lnTo>
                <a:lnTo>
                  <a:pt x="513" y="292"/>
                </a:lnTo>
                <a:lnTo>
                  <a:pt x="498" y="298"/>
                </a:lnTo>
                <a:lnTo>
                  <a:pt x="484" y="302"/>
                </a:lnTo>
                <a:lnTo>
                  <a:pt x="470" y="309"/>
                </a:lnTo>
                <a:lnTo>
                  <a:pt x="457" y="315"/>
                </a:lnTo>
                <a:lnTo>
                  <a:pt x="443" y="323"/>
                </a:lnTo>
                <a:lnTo>
                  <a:pt x="431" y="329"/>
                </a:lnTo>
                <a:lnTo>
                  <a:pt x="418" y="337"/>
                </a:lnTo>
                <a:lnTo>
                  <a:pt x="415" y="328"/>
                </a:lnTo>
                <a:lnTo>
                  <a:pt x="409" y="319"/>
                </a:lnTo>
                <a:lnTo>
                  <a:pt x="565" y="163"/>
                </a:lnTo>
                <a:lnTo>
                  <a:pt x="578" y="170"/>
                </a:lnTo>
                <a:lnTo>
                  <a:pt x="590" y="176"/>
                </a:lnTo>
                <a:lnTo>
                  <a:pt x="597" y="178"/>
                </a:lnTo>
                <a:lnTo>
                  <a:pt x="604" y="179"/>
                </a:lnTo>
                <a:lnTo>
                  <a:pt x="610" y="180"/>
                </a:lnTo>
                <a:lnTo>
                  <a:pt x="618" y="180"/>
                </a:lnTo>
                <a:lnTo>
                  <a:pt x="627" y="180"/>
                </a:lnTo>
                <a:lnTo>
                  <a:pt x="636" y="178"/>
                </a:lnTo>
                <a:lnTo>
                  <a:pt x="644" y="176"/>
                </a:lnTo>
                <a:lnTo>
                  <a:pt x="653" y="173"/>
                </a:lnTo>
                <a:lnTo>
                  <a:pt x="661" y="169"/>
                </a:lnTo>
                <a:lnTo>
                  <a:pt x="668" y="164"/>
                </a:lnTo>
                <a:lnTo>
                  <a:pt x="676" y="160"/>
                </a:lnTo>
                <a:lnTo>
                  <a:pt x="681" y="154"/>
                </a:lnTo>
                <a:lnTo>
                  <a:pt x="687" y="147"/>
                </a:lnTo>
                <a:lnTo>
                  <a:pt x="693" y="141"/>
                </a:lnTo>
                <a:lnTo>
                  <a:pt x="697" y="133"/>
                </a:lnTo>
                <a:lnTo>
                  <a:pt x="701" y="125"/>
                </a:lnTo>
                <a:lnTo>
                  <a:pt x="704" y="117"/>
                </a:lnTo>
                <a:lnTo>
                  <a:pt x="706" y="108"/>
                </a:lnTo>
                <a:lnTo>
                  <a:pt x="707" y="99"/>
                </a:lnTo>
                <a:lnTo>
                  <a:pt x="709" y="90"/>
                </a:lnTo>
                <a:lnTo>
                  <a:pt x="707" y="81"/>
                </a:lnTo>
                <a:lnTo>
                  <a:pt x="706" y="72"/>
                </a:lnTo>
                <a:lnTo>
                  <a:pt x="704" y="63"/>
                </a:lnTo>
                <a:lnTo>
                  <a:pt x="701" y="55"/>
                </a:lnTo>
                <a:lnTo>
                  <a:pt x="697" y="47"/>
                </a:lnTo>
                <a:lnTo>
                  <a:pt x="693" y="39"/>
                </a:lnTo>
                <a:lnTo>
                  <a:pt x="687" y="32"/>
                </a:lnTo>
                <a:lnTo>
                  <a:pt x="681" y="25"/>
                </a:lnTo>
                <a:lnTo>
                  <a:pt x="676" y="20"/>
                </a:lnTo>
                <a:lnTo>
                  <a:pt x="668" y="15"/>
                </a:lnTo>
                <a:lnTo>
                  <a:pt x="661" y="11"/>
                </a:lnTo>
                <a:lnTo>
                  <a:pt x="653" y="6"/>
                </a:lnTo>
                <a:lnTo>
                  <a:pt x="644" y="4"/>
                </a:lnTo>
                <a:lnTo>
                  <a:pt x="636" y="2"/>
                </a:lnTo>
                <a:lnTo>
                  <a:pt x="627" y="0"/>
                </a:lnTo>
                <a:lnTo>
                  <a:pt x="618" y="0"/>
                </a:lnTo>
                <a:lnTo>
                  <a:pt x="609" y="0"/>
                </a:lnTo>
                <a:lnTo>
                  <a:pt x="600" y="2"/>
                </a:lnTo>
                <a:lnTo>
                  <a:pt x="591" y="4"/>
                </a:lnTo>
                <a:lnTo>
                  <a:pt x="583" y="6"/>
                </a:lnTo>
                <a:lnTo>
                  <a:pt x="575" y="11"/>
                </a:lnTo>
                <a:lnTo>
                  <a:pt x="567" y="15"/>
                </a:lnTo>
                <a:lnTo>
                  <a:pt x="561" y="20"/>
                </a:lnTo>
                <a:lnTo>
                  <a:pt x="554" y="25"/>
                </a:lnTo>
                <a:lnTo>
                  <a:pt x="548" y="32"/>
                </a:lnTo>
                <a:lnTo>
                  <a:pt x="543" y="39"/>
                </a:lnTo>
                <a:lnTo>
                  <a:pt x="538" y="47"/>
                </a:lnTo>
                <a:lnTo>
                  <a:pt x="535" y="55"/>
                </a:lnTo>
                <a:lnTo>
                  <a:pt x="531" y="63"/>
                </a:lnTo>
                <a:lnTo>
                  <a:pt x="529" y="72"/>
                </a:lnTo>
                <a:lnTo>
                  <a:pt x="528" y="81"/>
                </a:lnTo>
                <a:lnTo>
                  <a:pt x="528" y="90"/>
                </a:lnTo>
                <a:lnTo>
                  <a:pt x="529" y="105"/>
                </a:lnTo>
                <a:lnTo>
                  <a:pt x="532" y="118"/>
                </a:lnTo>
                <a:lnTo>
                  <a:pt x="537" y="131"/>
                </a:lnTo>
                <a:lnTo>
                  <a:pt x="545" y="142"/>
                </a:lnTo>
                <a:lnTo>
                  <a:pt x="388" y="298"/>
                </a:lnTo>
                <a:lnTo>
                  <a:pt x="379" y="293"/>
                </a:lnTo>
                <a:lnTo>
                  <a:pt x="369" y="289"/>
                </a:lnTo>
                <a:lnTo>
                  <a:pt x="358" y="286"/>
                </a:lnTo>
                <a:lnTo>
                  <a:pt x="347" y="285"/>
                </a:lnTo>
                <a:lnTo>
                  <a:pt x="339" y="286"/>
                </a:lnTo>
                <a:lnTo>
                  <a:pt x="331" y="287"/>
                </a:lnTo>
                <a:lnTo>
                  <a:pt x="325" y="289"/>
                </a:lnTo>
                <a:lnTo>
                  <a:pt x="318" y="292"/>
                </a:lnTo>
                <a:lnTo>
                  <a:pt x="311" y="294"/>
                </a:lnTo>
                <a:lnTo>
                  <a:pt x="304" y="299"/>
                </a:lnTo>
                <a:lnTo>
                  <a:pt x="299" y="303"/>
                </a:lnTo>
                <a:lnTo>
                  <a:pt x="294" y="308"/>
                </a:lnTo>
                <a:lnTo>
                  <a:pt x="288" y="313"/>
                </a:lnTo>
                <a:lnTo>
                  <a:pt x="284" y="319"/>
                </a:lnTo>
                <a:lnTo>
                  <a:pt x="281" y="325"/>
                </a:lnTo>
                <a:lnTo>
                  <a:pt x="277" y="332"/>
                </a:lnTo>
                <a:lnTo>
                  <a:pt x="275" y="338"/>
                </a:lnTo>
                <a:lnTo>
                  <a:pt x="273" y="346"/>
                </a:lnTo>
                <a:lnTo>
                  <a:pt x="271" y="353"/>
                </a:lnTo>
                <a:lnTo>
                  <a:pt x="271" y="361"/>
                </a:lnTo>
                <a:lnTo>
                  <a:pt x="273" y="372"/>
                </a:lnTo>
                <a:lnTo>
                  <a:pt x="275" y="383"/>
                </a:lnTo>
                <a:lnTo>
                  <a:pt x="278" y="393"/>
                </a:lnTo>
                <a:lnTo>
                  <a:pt x="284" y="403"/>
                </a:lnTo>
                <a:lnTo>
                  <a:pt x="134" y="553"/>
                </a:lnTo>
                <a:lnTo>
                  <a:pt x="124" y="547"/>
                </a:lnTo>
                <a:lnTo>
                  <a:pt x="113" y="545"/>
                </a:lnTo>
                <a:lnTo>
                  <a:pt x="102" y="543"/>
                </a:lnTo>
                <a:lnTo>
                  <a:pt x="91" y="542"/>
                </a:lnTo>
                <a:lnTo>
                  <a:pt x="82" y="542"/>
                </a:lnTo>
                <a:lnTo>
                  <a:pt x="73" y="544"/>
                </a:lnTo>
                <a:lnTo>
                  <a:pt x="64" y="546"/>
                </a:lnTo>
                <a:lnTo>
                  <a:pt x="56" y="548"/>
                </a:lnTo>
                <a:lnTo>
                  <a:pt x="48" y="553"/>
                </a:lnTo>
                <a:lnTo>
                  <a:pt x="40" y="557"/>
                </a:lnTo>
                <a:lnTo>
                  <a:pt x="33" y="562"/>
                </a:lnTo>
                <a:lnTo>
                  <a:pt x="26" y="568"/>
                </a:lnTo>
                <a:lnTo>
                  <a:pt x="21" y="574"/>
                </a:lnTo>
                <a:lnTo>
                  <a:pt x="16" y="581"/>
                </a:lnTo>
                <a:lnTo>
                  <a:pt x="12" y="589"/>
                </a:lnTo>
                <a:lnTo>
                  <a:pt x="7" y="597"/>
                </a:lnTo>
                <a:lnTo>
                  <a:pt x="5" y="605"/>
                </a:lnTo>
                <a:lnTo>
                  <a:pt x="3" y="614"/>
                </a:lnTo>
                <a:lnTo>
                  <a:pt x="0" y="623"/>
                </a:lnTo>
                <a:lnTo>
                  <a:pt x="0" y="632"/>
                </a:lnTo>
                <a:lnTo>
                  <a:pt x="0" y="641"/>
                </a:lnTo>
                <a:lnTo>
                  <a:pt x="3" y="650"/>
                </a:lnTo>
                <a:lnTo>
                  <a:pt x="5" y="659"/>
                </a:lnTo>
                <a:lnTo>
                  <a:pt x="7" y="667"/>
                </a:lnTo>
                <a:lnTo>
                  <a:pt x="12" y="675"/>
                </a:lnTo>
                <a:lnTo>
                  <a:pt x="16" y="683"/>
                </a:lnTo>
                <a:lnTo>
                  <a:pt x="21" y="690"/>
                </a:lnTo>
                <a:lnTo>
                  <a:pt x="26" y="696"/>
                </a:lnTo>
                <a:lnTo>
                  <a:pt x="33" y="702"/>
                </a:lnTo>
                <a:lnTo>
                  <a:pt x="40" y="706"/>
                </a:lnTo>
                <a:lnTo>
                  <a:pt x="48" y="711"/>
                </a:lnTo>
                <a:lnTo>
                  <a:pt x="56" y="716"/>
                </a:lnTo>
                <a:lnTo>
                  <a:pt x="64" y="718"/>
                </a:lnTo>
                <a:lnTo>
                  <a:pt x="73" y="720"/>
                </a:lnTo>
                <a:lnTo>
                  <a:pt x="82" y="722"/>
                </a:lnTo>
                <a:lnTo>
                  <a:pt x="91" y="722"/>
                </a:lnTo>
                <a:lnTo>
                  <a:pt x="100" y="722"/>
                </a:lnTo>
                <a:lnTo>
                  <a:pt x="109" y="720"/>
                </a:lnTo>
                <a:lnTo>
                  <a:pt x="118" y="718"/>
                </a:lnTo>
                <a:lnTo>
                  <a:pt x="126" y="716"/>
                </a:lnTo>
                <a:lnTo>
                  <a:pt x="134" y="711"/>
                </a:lnTo>
                <a:lnTo>
                  <a:pt x="142" y="706"/>
                </a:lnTo>
                <a:lnTo>
                  <a:pt x="148" y="702"/>
                </a:lnTo>
                <a:lnTo>
                  <a:pt x="155" y="696"/>
                </a:lnTo>
                <a:lnTo>
                  <a:pt x="161" y="690"/>
                </a:lnTo>
                <a:lnTo>
                  <a:pt x="165" y="683"/>
                </a:lnTo>
                <a:lnTo>
                  <a:pt x="170" y="675"/>
                </a:lnTo>
                <a:lnTo>
                  <a:pt x="174" y="667"/>
                </a:lnTo>
                <a:lnTo>
                  <a:pt x="177" y="659"/>
                </a:lnTo>
                <a:lnTo>
                  <a:pt x="179" y="650"/>
                </a:lnTo>
                <a:lnTo>
                  <a:pt x="181" y="641"/>
                </a:lnTo>
                <a:lnTo>
                  <a:pt x="181" y="632"/>
                </a:lnTo>
                <a:lnTo>
                  <a:pt x="181" y="623"/>
                </a:lnTo>
                <a:lnTo>
                  <a:pt x="180" y="615"/>
                </a:lnTo>
                <a:lnTo>
                  <a:pt x="178" y="607"/>
                </a:lnTo>
                <a:lnTo>
                  <a:pt x="174" y="599"/>
                </a:lnTo>
                <a:lnTo>
                  <a:pt x="171" y="591"/>
                </a:lnTo>
                <a:lnTo>
                  <a:pt x="168" y="585"/>
                </a:lnTo>
                <a:lnTo>
                  <a:pt x="163" y="578"/>
                </a:lnTo>
                <a:lnTo>
                  <a:pt x="157" y="571"/>
                </a:lnTo>
                <a:lnTo>
                  <a:pt x="305" y="424"/>
                </a:lnTo>
                <a:lnTo>
                  <a:pt x="316" y="430"/>
                </a:lnTo>
                <a:lnTo>
                  <a:pt x="328" y="433"/>
                </a:lnTo>
                <a:lnTo>
                  <a:pt x="314" y="457"/>
                </a:lnTo>
                <a:lnTo>
                  <a:pt x="303" y="483"/>
                </a:lnTo>
                <a:lnTo>
                  <a:pt x="294" y="510"/>
                </a:lnTo>
                <a:lnTo>
                  <a:pt x="286" y="538"/>
                </a:lnTo>
                <a:lnTo>
                  <a:pt x="279" y="568"/>
                </a:lnTo>
                <a:lnTo>
                  <a:pt x="275" y="598"/>
                </a:lnTo>
                <a:lnTo>
                  <a:pt x="273" y="630"/>
                </a:lnTo>
                <a:lnTo>
                  <a:pt x="271" y="662"/>
                </a:lnTo>
                <a:lnTo>
                  <a:pt x="271" y="753"/>
                </a:lnTo>
                <a:lnTo>
                  <a:pt x="226" y="753"/>
                </a:lnTo>
                <a:lnTo>
                  <a:pt x="223" y="753"/>
                </a:lnTo>
                <a:lnTo>
                  <a:pt x="221" y="754"/>
                </a:lnTo>
                <a:lnTo>
                  <a:pt x="218" y="755"/>
                </a:lnTo>
                <a:lnTo>
                  <a:pt x="216" y="757"/>
                </a:lnTo>
                <a:lnTo>
                  <a:pt x="214" y="760"/>
                </a:lnTo>
                <a:lnTo>
                  <a:pt x="213" y="762"/>
                </a:lnTo>
                <a:lnTo>
                  <a:pt x="212" y="764"/>
                </a:lnTo>
                <a:lnTo>
                  <a:pt x="212" y="767"/>
                </a:lnTo>
                <a:lnTo>
                  <a:pt x="212" y="888"/>
                </a:lnTo>
                <a:lnTo>
                  <a:pt x="212" y="891"/>
                </a:lnTo>
                <a:lnTo>
                  <a:pt x="213" y="894"/>
                </a:lnTo>
                <a:lnTo>
                  <a:pt x="214" y="896"/>
                </a:lnTo>
                <a:lnTo>
                  <a:pt x="216" y="898"/>
                </a:lnTo>
                <a:lnTo>
                  <a:pt x="218" y="901"/>
                </a:lnTo>
                <a:lnTo>
                  <a:pt x="221" y="902"/>
                </a:lnTo>
                <a:lnTo>
                  <a:pt x="223" y="903"/>
                </a:lnTo>
                <a:lnTo>
                  <a:pt x="226" y="903"/>
                </a:lnTo>
                <a:lnTo>
                  <a:pt x="347" y="903"/>
                </a:lnTo>
                <a:lnTo>
                  <a:pt x="349" y="903"/>
                </a:lnTo>
                <a:lnTo>
                  <a:pt x="353" y="902"/>
                </a:lnTo>
                <a:lnTo>
                  <a:pt x="355" y="901"/>
                </a:lnTo>
                <a:lnTo>
                  <a:pt x="357" y="898"/>
                </a:lnTo>
                <a:lnTo>
                  <a:pt x="360" y="896"/>
                </a:lnTo>
                <a:lnTo>
                  <a:pt x="361" y="894"/>
                </a:lnTo>
                <a:lnTo>
                  <a:pt x="362" y="891"/>
                </a:lnTo>
                <a:lnTo>
                  <a:pt x="362" y="888"/>
                </a:lnTo>
                <a:lnTo>
                  <a:pt x="362" y="767"/>
                </a:lnTo>
                <a:lnTo>
                  <a:pt x="362" y="764"/>
                </a:lnTo>
                <a:lnTo>
                  <a:pt x="361" y="762"/>
                </a:lnTo>
                <a:lnTo>
                  <a:pt x="360" y="760"/>
                </a:lnTo>
                <a:lnTo>
                  <a:pt x="357" y="757"/>
                </a:lnTo>
                <a:lnTo>
                  <a:pt x="355" y="755"/>
                </a:lnTo>
                <a:lnTo>
                  <a:pt x="353" y="754"/>
                </a:lnTo>
                <a:lnTo>
                  <a:pt x="349" y="753"/>
                </a:lnTo>
                <a:lnTo>
                  <a:pt x="347" y="753"/>
                </a:lnTo>
                <a:lnTo>
                  <a:pt x="302" y="753"/>
                </a:lnTo>
                <a:lnTo>
                  <a:pt x="302" y="662"/>
                </a:lnTo>
                <a:lnTo>
                  <a:pt x="303" y="629"/>
                </a:lnTo>
                <a:lnTo>
                  <a:pt x="305" y="597"/>
                </a:lnTo>
                <a:lnTo>
                  <a:pt x="310" y="566"/>
                </a:lnTo>
                <a:lnTo>
                  <a:pt x="317" y="537"/>
                </a:lnTo>
                <a:lnTo>
                  <a:pt x="326" y="509"/>
                </a:lnTo>
                <a:lnTo>
                  <a:pt x="336" y="482"/>
                </a:lnTo>
                <a:lnTo>
                  <a:pt x="343" y="469"/>
                </a:lnTo>
                <a:lnTo>
                  <a:pt x="348" y="457"/>
                </a:lnTo>
                <a:lnTo>
                  <a:pt x="355" y="446"/>
                </a:lnTo>
                <a:lnTo>
                  <a:pt x="363" y="434"/>
                </a:lnTo>
                <a:lnTo>
                  <a:pt x="373" y="431"/>
                </a:lnTo>
                <a:lnTo>
                  <a:pt x="383" y="426"/>
                </a:lnTo>
                <a:lnTo>
                  <a:pt x="393" y="420"/>
                </a:lnTo>
                <a:lnTo>
                  <a:pt x="401" y="413"/>
                </a:lnTo>
                <a:lnTo>
                  <a:pt x="408" y="404"/>
                </a:lnTo>
                <a:lnTo>
                  <a:pt x="414" y="395"/>
                </a:lnTo>
                <a:lnTo>
                  <a:pt x="418" y="383"/>
                </a:lnTo>
                <a:lnTo>
                  <a:pt x="421" y="372"/>
                </a:lnTo>
                <a:lnTo>
                  <a:pt x="433" y="364"/>
                </a:lnTo>
                <a:lnTo>
                  <a:pt x="445" y="356"/>
                </a:lnTo>
                <a:lnTo>
                  <a:pt x="458" y="348"/>
                </a:lnTo>
                <a:lnTo>
                  <a:pt x="471" y="342"/>
                </a:lnTo>
                <a:lnTo>
                  <a:pt x="485" y="335"/>
                </a:lnTo>
                <a:lnTo>
                  <a:pt x="498" y="329"/>
                </a:lnTo>
                <a:lnTo>
                  <a:pt x="513" y="324"/>
                </a:lnTo>
                <a:lnTo>
                  <a:pt x="529" y="319"/>
                </a:lnTo>
                <a:lnTo>
                  <a:pt x="544" y="315"/>
                </a:lnTo>
                <a:lnTo>
                  <a:pt x="559" y="311"/>
                </a:lnTo>
                <a:lnTo>
                  <a:pt x="576" y="308"/>
                </a:lnTo>
                <a:lnTo>
                  <a:pt x="593" y="306"/>
                </a:lnTo>
                <a:lnTo>
                  <a:pt x="610" y="303"/>
                </a:lnTo>
                <a:lnTo>
                  <a:pt x="627" y="302"/>
                </a:lnTo>
                <a:lnTo>
                  <a:pt x="645" y="301"/>
                </a:lnTo>
                <a:lnTo>
                  <a:pt x="663" y="301"/>
                </a:lnTo>
                <a:lnTo>
                  <a:pt x="754" y="301"/>
                </a:lnTo>
                <a:lnTo>
                  <a:pt x="754" y="346"/>
                </a:lnTo>
                <a:lnTo>
                  <a:pt x="754" y="348"/>
                </a:lnTo>
                <a:lnTo>
                  <a:pt x="755" y="352"/>
                </a:lnTo>
                <a:lnTo>
                  <a:pt x="756" y="354"/>
                </a:lnTo>
                <a:lnTo>
                  <a:pt x="758" y="356"/>
                </a:lnTo>
                <a:lnTo>
                  <a:pt x="761" y="359"/>
                </a:lnTo>
                <a:lnTo>
                  <a:pt x="763" y="360"/>
                </a:lnTo>
                <a:lnTo>
                  <a:pt x="765" y="361"/>
                </a:lnTo>
                <a:lnTo>
                  <a:pt x="768" y="361"/>
                </a:lnTo>
                <a:lnTo>
                  <a:pt x="889" y="361"/>
                </a:lnTo>
                <a:lnTo>
                  <a:pt x="892" y="361"/>
                </a:lnTo>
                <a:lnTo>
                  <a:pt x="895" y="360"/>
                </a:lnTo>
                <a:lnTo>
                  <a:pt x="897" y="359"/>
                </a:lnTo>
                <a:lnTo>
                  <a:pt x="899" y="356"/>
                </a:lnTo>
                <a:lnTo>
                  <a:pt x="902" y="354"/>
                </a:lnTo>
                <a:lnTo>
                  <a:pt x="903" y="352"/>
                </a:lnTo>
                <a:lnTo>
                  <a:pt x="904" y="348"/>
                </a:lnTo>
                <a:lnTo>
                  <a:pt x="904" y="346"/>
                </a:lnTo>
                <a:lnTo>
                  <a:pt x="904" y="225"/>
                </a:lnTo>
                <a:lnTo>
                  <a:pt x="904" y="222"/>
                </a:lnTo>
                <a:lnTo>
                  <a:pt x="903" y="220"/>
                </a:lnTo>
                <a:lnTo>
                  <a:pt x="902" y="217"/>
                </a:lnTo>
                <a:lnTo>
                  <a:pt x="899" y="215"/>
                </a:lnTo>
                <a:lnTo>
                  <a:pt x="897" y="213"/>
                </a:lnTo>
                <a:lnTo>
                  <a:pt x="895" y="212"/>
                </a:lnTo>
                <a:lnTo>
                  <a:pt x="892" y="211"/>
                </a:lnTo>
                <a:lnTo>
                  <a:pt x="889" y="2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530C0D6-5762-C452-272E-6C1420DC344C}"/>
              </a:ext>
            </a:extLst>
          </p:cNvPr>
          <p:cNvSpPr txBox="1"/>
          <p:nvPr/>
        </p:nvSpPr>
        <p:spPr>
          <a:xfrm>
            <a:off x="2682420" y="670978"/>
            <a:ext cx="36957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1AEC7">
                    <a:lumMod val="7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一、</a:t>
            </a:r>
            <a:r>
              <a:rPr kumimoji="0" lang="zh-CN" altLang="zh-CN" sz="2400" b="1" i="0" u="none" strike="noStrike" kern="100" cap="none" spc="0" normalizeH="0" baseline="0" noProof="0" dirty="0">
                <a:ln>
                  <a:noFill/>
                </a:ln>
                <a:solidFill>
                  <a:srgbClr val="11AEC7">
                    <a:lumMod val="7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系统实体与属性定义</a:t>
            </a:r>
            <a:endParaRPr kumimoji="0" lang="zh-CN" altLang="zh-CN" sz="2400" b="0" i="0" u="none" strike="noStrike" kern="100" cap="none" spc="0" normalizeH="0" baseline="0" noProof="0" dirty="0">
              <a:ln>
                <a:noFill/>
              </a:ln>
              <a:solidFill>
                <a:srgbClr val="11AEC7">
                  <a:lumMod val="7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5D2EF95-B78D-E4E3-476C-FC77B4E2DE7A}"/>
              </a:ext>
            </a:extLst>
          </p:cNvPr>
          <p:cNvSpPr txBox="1"/>
          <p:nvPr/>
        </p:nvSpPr>
        <p:spPr>
          <a:xfrm>
            <a:off x="2682420" y="2811322"/>
            <a:ext cx="43816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18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销售记录</a:t>
            </a:r>
            <a:r>
              <a:rPr lang="en-US" altLang="zh-CN" sz="18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(Sale)</a:t>
            </a:r>
            <a:endParaRPr lang="zh-CN" altLang="zh-CN" sz="1800" b="1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记录编号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</a:t>
            </a:r>
            <a:r>
              <a:rPr lang="en-US" altLang="zh-CN" sz="1800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SaleID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PK):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唯一标识符。</a:t>
            </a: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日期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(Date):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销售发生的日期。</a:t>
            </a: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数量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(Quantity):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销售的商品数量。</a:t>
            </a: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金额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(Amount):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销售的总金额。</a:t>
            </a: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关联门店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</a:t>
            </a:r>
            <a:r>
              <a:rPr lang="en-US" altLang="zh-CN" sz="1800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StoreID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FK):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商品被销售的门店，外键。</a:t>
            </a: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关联商品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(Barcode, FK):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被销售的商品，外键。</a:t>
            </a: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关联客户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</a:t>
            </a:r>
            <a:r>
              <a:rPr lang="en-US" altLang="zh-CN" sz="1800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CustomerID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FK):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购买商品的客户，外键。</a:t>
            </a:r>
          </a:p>
          <a:p>
            <a:endParaRPr lang="zh-CN" altLang="en-US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B19481BF-29CB-3C86-04DD-32A1E9870A07}"/>
              </a:ext>
            </a:extLst>
          </p:cNvPr>
          <p:cNvCxnSpPr>
            <a:cxnSpLocks/>
          </p:cNvCxnSpPr>
          <p:nvPr/>
        </p:nvCxnSpPr>
        <p:spPr>
          <a:xfrm flipV="1">
            <a:off x="2682420" y="2621413"/>
            <a:ext cx="9280980" cy="3311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6A44D701-F9A5-DE18-B488-107BB26190A3}"/>
              </a:ext>
            </a:extLst>
          </p:cNvPr>
          <p:cNvCxnSpPr>
            <a:cxnSpLocks/>
          </p:cNvCxnSpPr>
          <p:nvPr/>
        </p:nvCxnSpPr>
        <p:spPr>
          <a:xfrm flipV="1">
            <a:off x="7254027" y="1040310"/>
            <a:ext cx="0" cy="5655765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2C228D58-2474-C4E9-C0E9-1F82B8C2F1F2}"/>
              </a:ext>
            </a:extLst>
          </p:cNvPr>
          <p:cNvSpPr txBox="1"/>
          <p:nvPr/>
        </p:nvSpPr>
        <p:spPr>
          <a:xfrm>
            <a:off x="2689795" y="1299431"/>
            <a:ext cx="43816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b="1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客户</a:t>
            </a:r>
            <a:r>
              <a:rPr kumimoji="0" lang="en-US" altLang="zh-CN" b="1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(Customer)</a:t>
            </a:r>
            <a:endParaRPr lang="en-US" altLang="zh-CN" b="1" kern="100" dirty="0">
              <a:solidFill>
                <a:srgbClr val="0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zh-CN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编号（</a:t>
            </a:r>
            <a:r>
              <a:rPr kumimoji="0" lang="en-US" altLang="zh-CN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Customer ID PK</a:t>
            </a:r>
            <a:r>
              <a:rPr kumimoji="0" lang="zh-CN" altLang="zh-CN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）：唯一标识符类型</a:t>
            </a:r>
            <a:r>
              <a:rPr kumimoji="0" lang="en-US" altLang="zh-CN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(Type): </a:t>
            </a:r>
            <a:r>
              <a:rPr kumimoji="0" lang="zh-CN" altLang="zh-CN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客户类型（会员或非会员）。联系电话</a:t>
            </a:r>
            <a:r>
              <a:rPr kumimoji="0" lang="en-US" altLang="zh-CN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</a:t>
            </a:r>
            <a:r>
              <a:rPr kumimoji="0" lang="en-US" altLang="zh-CN" b="0" i="0" u="none" strike="noStrike" kern="1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ContactInfo</a:t>
            </a:r>
            <a:r>
              <a:rPr kumimoji="0" lang="en-US" altLang="zh-CN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): </a:t>
            </a:r>
            <a:r>
              <a:rPr kumimoji="0" lang="zh-CN" altLang="zh-CN" b="0" i="0" u="none" strike="noStrike" kern="1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客户的联系电话。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5AE5390-D2AC-C1C4-8192-4D3188A1B157}"/>
              </a:ext>
            </a:extLst>
          </p:cNvPr>
          <p:cNvSpPr txBox="1"/>
          <p:nvPr/>
        </p:nvSpPr>
        <p:spPr>
          <a:xfrm>
            <a:off x="7484548" y="1138191"/>
            <a:ext cx="40353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会员</a:t>
            </a:r>
            <a:r>
              <a:rPr lang="en-US" altLang="zh-CN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(Member)</a:t>
            </a:r>
            <a:endParaRPr lang="zh-CN" altLang="zh-CN" b="1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编号</a:t>
            </a:r>
            <a:r>
              <a:rPr lang="en-US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</a:t>
            </a:r>
            <a:r>
              <a:rPr lang="en-US" altLang="zh-CN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MemberID</a:t>
            </a:r>
            <a:r>
              <a:rPr lang="en-US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PK): </a:t>
            </a:r>
            <a:r>
              <a:rPr lang="zh-CN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唯一标识符。</a:t>
            </a:r>
          </a:p>
          <a:p>
            <a:pPr algn="just"/>
            <a:r>
              <a:rPr lang="zh-CN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姓名</a:t>
            </a:r>
            <a:r>
              <a:rPr lang="en-US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(Name): </a:t>
            </a:r>
            <a:r>
              <a:rPr lang="zh-CN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会员的姓名。</a:t>
            </a:r>
          </a:p>
          <a:p>
            <a:pPr algn="just"/>
            <a:r>
              <a:rPr lang="en-US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email (Email): </a:t>
            </a:r>
            <a:r>
              <a:rPr lang="zh-CN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会员的电子邮件地址。</a:t>
            </a:r>
          </a:p>
          <a:p>
            <a:pPr algn="just"/>
            <a:r>
              <a:rPr lang="zh-CN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地址</a:t>
            </a:r>
            <a:r>
              <a:rPr lang="en-US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(Address): </a:t>
            </a:r>
            <a:r>
              <a:rPr lang="zh-CN" altLang="zh-CN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会员的地址。</a:t>
            </a:r>
          </a:p>
          <a:p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DB8F9D8-FFBA-221E-CB42-2DAB37CFD159}"/>
              </a:ext>
            </a:extLst>
          </p:cNvPr>
          <p:cNvSpPr txBox="1"/>
          <p:nvPr/>
        </p:nvSpPr>
        <p:spPr>
          <a:xfrm>
            <a:off x="7509820" y="2811322"/>
            <a:ext cx="41469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18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出版社</a:t>
            </a:r>
            <a:r>
              <a:rPr lang="en-US" altLang="zh-CN" sz="18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(Publisher)</a:t>
            </a:r>
            <a:endParaRPr lang="zh-CN" altLang="zh-CN" sz="1800" b="1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编号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</a:t>
            </a:r>
            <a:r>
              <a:rPr lang="en-US" altLang="zh-CN" sz="1800" kern="100" dirty="0" err="1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PublisherID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, PK):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唯一标识符。</a:t>
            </a: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名称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(Name):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出版社的名称。</a:t>
            </a: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联系电话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(Phone):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出版社的联系电话。</a:t>
            </a: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联系人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(Contact):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出版社的主要联系人。</a:t>
            </a:r>
          </a:p>
          <a:p>
            <a:pPr algn="just"/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email (Email):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出版社的电子邮件地址。</a:t>
            </a: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地址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(Address):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出版社的地址。</a:t>
            </a:r>
          </a:p>
          <a:p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B5981F11-2B0C-92EB-F81C-0BD6510D5206}"/>
              </a:ext>
            </a:extLst>
          </p:cNvPr>
          <p:cNvGrpSpPr/>
          <p:nvPr/>
        </p:nvGrpSpPr>
        <p:grpSpPr>
          <a:xfrm>
            <a:off x="433167" y="670979"/>
            <a:ext cx="2059429" cy="5893445"/>
            <a:chOff x="433167" y="670979"/>
            <a:chExt cx="2059429" cy="5893445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14C5EAF0-40FD-E230-52C9-249871DF41EE}"/>
                </a:ext>
              </a:extLst>
            </p:cNvPr>
            <p:cNvGrpSpPr/>
            <p:nvPr/>
          </p:nvGrpSpPr>
          <p:grpSpPr>
            <a:xfrm>
              <a:off x="433167" y="670979"/>
              <a:ext cx="2059429" cy="5893445"/>
              <a:chOff x="2839483" y="1513465"/>
              <a:chExt cx="2059429" cy="4336142"/>
            </a:xfrm>
          </p:grpSpPr>
          <p:sp>
            <p:nvSpPr>
              <p:cNvPr id="16" name="梯形 15">
                <a:extLst>
                  <a:ext uri="{FF2B5EF4-FFF2-40B4-BE49-F238E27FC236}">
                    <a16:creationId xmlns:a16="http://schemas.microsoft.com/office/drawing/2014/main" id="{5EB0B75A-38E0-967E-3D14-74B995145D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693755" y="2659193"/>
                <a:ext cx="4336142" cy="2044685"/>
              </a:xfrm>
              <a:prstGeom prst="trapezoid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endParaRPr>
              </a:p>
            </p:txBody>
          </p:sp>
          <p:sp>
            <p:nvSpPr>
              <p:cNvPr id="17" name="长方形 46">
                <a:extLst>
                  <a:ext uri="{FF2B5EF4-FFF2-40B4-BE49-F238E27FC236}">
                    <a16:creationId xmlns:a16="http://schemas.microsoft.com/office/drawing/2014/main" id="{9F318B25-611E-0A53-4D83-D833D5123E2C}"/>
                  </a:ext>
                </a:extLst>
              </p:cNvPr>
              <p:cNvSpPr/>
              <p:nvPr/>
            </p:nvSpPr>
            <p:spPr>
              <a:xfrm>
                <a:off x="2903075" y="3062807"/>
                <a:ext cx="1995837" cy="271739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2400" b="1" dirty="0">
                    <a:solidFill>
                      <a:prstClr val="white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概念模型设计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endParaRPr>
              </a:p>
            </p:txBody>
          </p:sp>
          <p:sp>
            <p:nvSpPr>
              <p:cNvPr id="18" name="长方形 51">
                <a:extLst>
                  <a:ext uri="{FF2B5EF4-FFF2-40B4-BE49-F238E27FC236}">
                    <a16:creationId xmlns:a16="http://schemas.microsoft.com/office/drawing/2014/main" id="{36CA0A3D-279E-F037-E4FA-B61C653C803F}"/>
                  </a:ext>
                </a:extLst>
              </p:cNvPr>
              <p:cNvSpPr/>
              <p:nvPr/>
            </p:nvSpPr>
            <p:spPr>
              <a:xfrm>
                <a:off x="2941503" y="3556623"/>
                <a:ext cx="1840643" cy="19422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19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2400" dirty="0">
                    <a:solidFill>
                      <a:prstClr val="white"/>
                    </a:solidFill>
                    <a:latin typeface="Calibri" panose="020F0502020204030204" pitchFamily="34" charset="0"/>
                    <a:ea typeface="Microsoft YaHei UI" panose="020B0503020204020204" pitchFamily="34" charset="-122"/>
                    <a:cs typeface="Calibri" panose="020F0502020204030204" pitchFamily="34" charset="0"/>
                  </a:rPr>
                  <a:t>Model Design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0" name="任意多边形(F) 4665" descr="图形图标。 ">
              <a:extLst>
                <a:ext uri="{FF2B5EF4-FFF2-40B4-BE49-F238E27FC236}">
                  <a16:creationId xmlns:a16="http://schemas.microsoft.com/office/drawing/2014/main" id="{C2B5CA58-522E-197E-05BC-DED899C30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7602" y="1724350"/>
              <a:ext cx="555814" cy="570689"/>
            </a:xfrm>
            <a:custGeom>
              <a:avLst/>
              <a:gdLst>
                <a:gd name="T0" fmla="*/ 761 w 904"/>
                <a:gd name="T1" fmla="*/ 213 h 903"/>
                <a:gd name="T2" fmla="*/ 754 w 904"/>
                <a:gd name="T3" fmla="*/ 225 h 903"/>
                <a:gd name="T4" fmla="*/ 576 w 904"/>
                <a:gd name="T5" fmla="*/ 277 h 903"/>
                <a:gd name="T6" fmla="*/ 498 w 904"/>
                <a:gd name="T7" fmla="*/ 298 h 903"/>
                <a:gd name="T8" fmla="*/ 431 w 904"/>
                <a:gd name="T9" fmla="*/ 329 h 903"/>
                <a:gd name="T10" fmla="*/ 578 w 904"/>
                <a:gd name="T11" fmla="*/ 170 h 903"/>
                <a:gd name="T12" fmla="*/ 618 w 904"/>
                <a:gd name="T13" fmla="*/ 180 h 903"/>
                <a:gd name="T14" fmla="*/ 661 w 904"/>
                <a:gd name="T15" fmla="*/ 169 h 903"/>
                <a:gd name="T16" fmla="*/ 693 w 904"/>
                <a:gd name="T17" fmla="*/ 141 h 903"/>
                <a:gd name="T18" fmla="*/ 707 w 904"/>
                <a:gd name="T19" fmla="*/ 99 h 903"/>
                <a:gd name="T20" fmla="*/ 701 w 904"/>
                <a:gd name="T21" fmla="*/ 55 h 903"/>
                <a:gd name="T22" fmla="*/ 676 w 904"/>
                <a:gd name="T23" fmla="*/ 20 h 903"/>
                <a:gd name="T24" fmla="*/ 636 w 904"/>
                <a:gd name="T25" fmla="*/ 2 h 903"/>
                <a:gd name="T26" fmla="*/ 591 w 904"/>
                <a:gd name="T27" fmla="*/ 4 h 903"/>
                <a:gd name="T28" fmla="*/ 554 w 904"/>
                <a:gd name="T29" fmla="*/ 25 h 903"/>
                <a:gd name="T30" fmla="*/ 531 w 904"/>
                <a:gd name="T31" fmla="*/ 63 h 903"/>
                <a:gd name="T32" fmla="*/ 532 w 904"/>
                <a:gd name="T33" fmla="*/ 118 h 903"/>
                <a:gd name="T34" fmla="*/ 369 w 904"/>
                <a:gd name="T35" fmla="*/ 289 h 903"/>
                <a:gd name="T36" fmla="*/ 325 w 904"/>
                <a:gd name="T37" fmla="*/ 289 h 903"/>
                <a:gd name="T38" fmla="*/ 294 w 904"/>
                <a:gd name="T39" fmla="*/ 308 h 903"/>
                <a:gd name="T40" fmla="*/ 275 w 904"/>
                <a:gd name="T41" fmla="*/ 338 h 903"/>
                <a:gd name="T42" fmla="*/ 275 w 904"/>
                <a:gd name="T43" fmla="*/ 383 h 903"/>
                <a:gd name="T44" fmla="*/ 113 w 904"/>
                <a:gd name="T45" fmla="*/ 545 h 903"/>
                <a:gd name="T46" fmla="*/ 64 w 904"/>
                <a:gd name="T47" fmla="*/ 546 h 903"/>
                <a:gd name="T48" fmla="*/ 26 w 904"/>
                <a:gd name="T49" fmla="*/ 568 h 903"/>
                <a:gd name="T50" fmla="*/ 5 w 904"/>
                <a:gd name="T51" fmla="*/ 605 h 903"/>
                <a:gd name="T52" fmla="*/ 3 w 904"/>
                <a:gd name="T53" fmla="*/ 650 h 903"/>
                <a:gd name="T54" fmla="*/ 21 w 904"/>
                <a:gd name="T55" fmla="*/ 690 h 903"/>
                <a:gd name="T56" fmla="*/ 56 w 904"/>
                <a:gd name="T57" fmla="*/ 716 h 903"/>
                <a:gd name="T58" fmla="*/ 100 w 904"/>
                <a:gd name="T59" fmla="*/ 722 h 903"/>
                <a:gd name="T60" fmla="*/ 142 w 904"/>
                <a:gd name="T61" fmla="*/ 706 h 903"/>
                <a:gd name="T62" fmla="*/ 170 w 904"/>
                <a:gd name="T63" fmla="*/ 675 h 903"/>
                <a:gd name="T64" fmla="*/ 181 w 904"/>
                <a:gd name="T65" fmla="*/ 632 h 903"/>
                <a:gd name="T66" fmla="*/ 171 w 904"/>
                <a:gd name="T67" fmla="*/ 591 h 903"/>
                <a:gd name="T68" fmla="*/ 316 w 904"/>
                <a:gd name="T69" fmla="*/ 430 h 903"/>
                <a:gd name="T70" fmla="*/ 286 w 904"/>
                <a:gd name="T71" fmla="*/ 538 h 903"/>
                <a:gd name="T72" fmla="*/ 271 w 904"/>
                <a:gd name="T73" fmla="*/ 753 h 903"/>
                <a:gd name="T74" fmla="*/ 216 w 904"/>
                <a:gd name="T75" fmla="*/ 757 h 903"/>
                <a:gd name="T76" fmla="*/ 212 w 904"/>
                <a:gd name="T77" fmla="*/ 888 h 903"/>
                <a:gd name="T78" fmla="*/ 218 w 904"/>
                <a:gd name="T79" fmla="*/ 901 h 903"/>
                <a:gd name="T80" fmla="*/ 349 w 904"/>
                <a:gd name="T81" fmla="*/ 903 h 903"/>
                <a:gd name="T82" fmla="*/ 361 w 904"/>
                <a:gd name="T83" fmla="*/ 894 h 903"/>
                <a:gd name="T84" fmla="*/ 361 w 904"/>
                <a:gd name="T85" fmla="*/ 762 h 903"/>
                <a:gd name="T86" fmla="*/ 349 w 904"/>
                <a:gd name="T87" fmla="*/ 753 h 903"/>
                <a:gd name="T88" fmla="*/ 305 w 904"/>
                <a:gd name="T89" fmla="*/ 597 h 903"/>
                <a:gd name="T90" fmla="*/ 343 w 904"/>
                <a:gd name="T91" fmla="*/ 469 h 903"/>
                <a:gd name="T92" fmla="*/ 383 w 904"/>
                <a:gd name="T93" fmla="*/ 426 h 903"/>
                <a:gd name="T94" fmla="*/ 418 w 904"/>
                <a:gd name="T95" fmla="*/ 383 h 903"/>
                <a:gd name="T96" fmla="*/ 471 w 904"/>
                <a:gd name="T97" fmla="*/ 342 h 903"/>
                <a:gd name="T98" fmla="*/ 544 w 904"/>
                <a:gd name="T99" fmla="*/ 315 h 903"/>
                <a:gd name="T100" fmla="*/ 627 w 904"/>
                <a:gd name="T101" fmla="*/ 302 h 903"/>
                <a:gd name="T102" fmla="*/ 754 w 904"/>
                <a:gd name="T103" fmla="*/ 348 h 903"/>
                <a:gd name="T104" fmla="*/ 763 w 904"/>
                <a:gd name="T105" fmla="*/ 360 h 903"/>
                <a:gd name="T106" fmla="*/ 895 w 904"/>
                <a:gd name="T107" fmla="*/ 360 h 903"/>
                <a:gd name="T108" fmla="*/ 904 w 904"/>
                <a:gd name="T109" fmla="*/ 348 h 903"/>
                <a:gd name="T110" fmla="*/ 902 w 904"/>
                <a:gd name="T111" fmla="*/ 217 h 903"/>
                <a:gd name="T112" fmla="*/ 889 w 904"/>
                <a:gd name="T113" fmla="*/ 21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4" h="903">
                  <a:moveTo>
                    <a:pt x="889" y="211"/>
                  </a:moveTo>
                  <a:lnTo>
                    <a:pt x="768" y="211"/>
                  </a:lnTo>
                  <a:lnTo>
                    <a:pt x="765" y="211"/>
                  </a:lnTo>
                  <a:lnTo>
                    <a:pt x="763" y="212"/>
                  </a:lnTo>
                  <a:lnTo>
                    <a:pt x="761" y="213"/>
                  </a:lnTo>
                  <a:lnTo>
                    <a:pt x="758" y="215"/>
                  </a:lnTo>
                  <a:lnTo>
                    <a:pt x="756" y="217"/>
                  </a:lnTo>
                  <a:lnTo>
                    <a:pt x="755" y="220"/>
                  </a:lnTo>
                  <a:lnTo>
                    <a:pt x="754" y="222"/>
                  </a:lnTo>
                  <a:lnTo>
                    <a:pt x="754" y="225"/>
                  </a:lnTo>
                  <a:lnTo>
                    <a:pt x="754" y="271"/>
                  </a:lnTo>
                  <a:lnTo>
                    <a:pt x="663" y="271"/>
                  </a:lnTo>
                  <a:lnTo>
                    <a:pt x="627" y="272"/>
                  </a:lnTo>
                  <a:lnTo>
                    <a:pt x="593" y="275"/>
                  </a:lnTo>
                  <a:lnTo>
                    <a:pt x="576" y="277"/>
                  </a:lnTo>
                  <a:lnTo>
                    <a:pt x="561" y="281"/>
                  </a:lnTo>
                  <a:lnTo>
                    <a:pt x="545" y="284"/>
                  </a:lnTo>
                  <a:lnTo>
                    <a:pt x="529" y="287"/>
                  </a:lnTo>
                  <a:lnTo>
                    <a:pt x="513" y="292"/>
                  </a:lnTo>
                  <a:lnTo>
                    <a:pt x="498" y="298"/>
                  </a:lnTo>
                  <a:lnTo>
                    <a:pt x="484" y="302"/>
                  </a:lnTo>
                  <a:lnTo>
                    <a:pt x="470" y="309"/>
                  </a:lnTo>
                  <a:lnTo>
                    <a:pt x="457" y="315"/>
                  </a:lnTo>
                  <a:lnTo>
                    <a:pt x="443" y="323"/>
                  </a:lnTo>
                  <a:lnTo>
                    <a:pt x="431" y="329"/>
                  </a:lnTo>
                  <a:lnTo>
                    <a:pt x="418" y="337"/>
                  </a:lnTo>
                  <a:lnTo>
                    <a:pt x="415" y="328"/>
                  </a:lnTo>
                  <a:lnTo>
                    <a:pt x="409" y="319"/>
                  </a:lnTo>
                  <a:lnTo>
                    <a:pt x="565" y="163"/>
                  </a:lnTo>
                  <a:lnTo>
                    <a:pt x="578" y="170"/>
                  </a:lnTo>
                  <a:lnTo>
                    <a:pt x="590" y="176"/>
                  </a:lnTo>
                  <a:lnTo>
                    <a:pt x="597" y="178"/>
                  </a:lnTo>
                  <a:lnTo>
                    <a:pt x="604" y="179"/>
                  </a:lnTo>
                  <a:lnTo>
                    <a:pt x="610" y="180"/>
                  </a:lnTo>
                  <a:lnTo>
                    <a:pt x="618" y="180"/>
                  </a:lnTo>
                  <a:lnTo>
                    <a:pt x="627" y="180"/>
                  </a:lnTo>
                  <a:lnTo>
                    <a:pt x="636" y="178"/>
                  </a:lnTo>
                  <a:lnTo>
                    <a:pt x="644" y="176"/>
                  </a:lnTo>
                  <a:lnTo>
                    <a:pt x="653" y="173"/>
                  </a:lnTo>
                  <a:lnTo>
                    <a:pt x="661" y="169"/>
                  </a:lnTo>
                  <a:lnTo>
                    <a:pt x="668" y="164"/>
                  </a:lnTo>
                  <a:lnTo>
                    <a:pt x="676" y="160"/>
                  </a:lnTo>
                  <a:lnTo>
                    <a:pt x="681" y="154"/>
                  </a:lnTo>
                  <a:lnTo>
                    <a:pt x="687" y="147"/>
                  </a:lnTo>
                  <a:lnTo>
                    <a:pt x="693" y="141"/>
                  </a:lnTo>
                  <a:lnTo>
                    <a:pt x="697" y="133"/>
                  </a:lnTo>
                  <a:lnTo>
                    <a:pt x="701" y="125"/>
                  </a:lnTo>
                  <a:lnTo>
                    <a:pt x="704" y="117"/>
                  </a:lnTo>
                  <a:lnTo>
                    <a:pt x="706" y="108"/>
                  </a:lnTo>
                  <a:lnTo>
                    <a:pt x="707" y="99"/>
                  </a:lnTo>
                  <a:lnTo>
                    <a:pt x="709" y="90"/>
                  </a:lnTo>
                  <a:lnTo>
                    <a:pt x="707" y="81"/>
                  </a:lnTo>
                  <a:lnTo>
                    <a:pt x="706" y="72"/>
                  </a:lnTo>
                  <a:lnTo>
                    <a:pt x="704" y="63"/>
                  </a:lnTo>
                  <a:lnTo>
                    <a:pt x="701" y="55"/>
                  </a:lnTo>
                  <a:lnTo>
                    <a:pt x="697" y="47"/>
                  </a:lnTo>
                  <a:lnTo>
                    <a:pt x="693" y="39"/>
                  </a:lnTo>
                  <a:lnTo>
                    <a:pt x="687" y="32"/>
                  </a:lnTo>
                  <a:lnTo>
                    <a:pt x="681" y="25"/>
                  </a:lnTo>
                  <a:lnTo>
                    <a:pt x="676" y="20"/>
                  </a:lnTo>
                  <a:lnTo>
                    <a:pt x="668" y="15"/>
                  </a:lnTo>
                  <a:lnTo>
                    <a:pt x="661" y="11"/>
                  </a:lnTo>
                  <a:lnTo>
                    <a:pt x="653" y="6"/>
                  </a:lnTo>
                  <a:lnTo>
                    <a:pt x="644" y="4"/>
                  </a:lnTo>
                  <a:lnTo>
                    <a:pt x="636" y="2"/>
                  </a:lnTo>
                  <a:lnTo>
                    <a:pt x="627" y="0"/>
                  </a:lnTo>
                  <a:lnTo>
                    <a:pt x="618" y="0"/>
                  </a:lnTo>
                  <a:lnTo>
                    <a:pt x="609" y="0"/>
                  </a:lnTo>
                  <a:lnTo>
                    <a:pt x="600" y="2"/>
                  </a:lnTo>
                  <a:lnTo>
                    <a:pt x="591" y="4"/>
                  </a:lnTo>
                  <a:lnTo>
                    <a:pt x="583" y="6"/>
                  </a:lnTo>
                  <a:lnTo>
                    <a:pt x="575" y="11"/>
                  </a:lnTo>
                  <a:lnTo>
                    <a:pt x="567" y="15"/>
                  </a:lnTo>
                  <a:lnTo>
                    <a:pt x="561" y="20"/>
                  </a:lnTo>
                  <a:lnTo>
                    <a:pt x="554" y="25"/>
                  </a:lnTo>
                  <a:lnTo>
                    <a:pt x="548" y="32"/>
                  </a:lnTo>
                  <a:lnTo>
                    <a:pt x="543" y="39"/>
                  </a:lnTo>
                  <a:lnTo>
                    <a:pt x="538" y="47"/>
                  </a:lnTo>
                  <a:lnTo>
                    <a:pt x="535" y="55"/>
                  </a:lnTo>
                  <a:lnTo>
                    <a:pt x="531" y="63"/>
                  </a:lnTo>
                  <a:lnTo>
                    <a:pt x="529" y="72"/>
                  </a:lnTo>
                  <a:lnTo>
                    <a:pt x="528" y="81"/>
                  </a:lnTo>
                  <a:lnTo>
                    <a:pt x="528" y="90"/>
                  </a:lnTo>
                  <a:lnTo>
                    <a:pt x="529" y="105"/>
                  </a:lnTo>
                  <a:lnTo>
                    <a:pt x="532" y="118"/>
                  </a:lnTo>
                  <a:lnTo>
                    <a:pt x="537" y="131"/>
                  </a:lnTo>
                  <a:lnTo>
                    <a:pt x="545" y="142"/>
                  </a:lnTo>
                  <a:lnTo>
                    <a:pt x="388" y="298"/>
                  </a:lnTo>
                  <a:lnTo>
                    <a:pt x="379" y="293"/>
                  </a:lnTo>
                  <a:lnTo>
                    <a:pt x="369" y="289"/>
                  </a:lnTo>
                  <a:lnTo>
                    <a:pt x="358" y="286"/>
                  </a:lnTo>
                  <a:lnTo>
                    <a:pt x="347" y="285"/>
                  </a:lnTo>
                  <a:lnTo>
                    <a:pt x="339" y="286"/>
                  </a:lnTo>
                  <a:lnTo>
                    <a:pt x="331" y="287"/>
                  </a:lnTo>
                  <a:lnTo>
                    <a:pt x="325" y="289"/>
                  </a:lnTo>
                  <a:lnTo>
                    <a:pt x="318" y="292"/>
                  </a:lnTo>
                  <a:lnTo>
                    <a:pt x="311" y="294"/>
                  </a:lnTo>
                  <a:lnTo>
                    <a:pt x="304" y="299"/>
                  </a:lnTo>
                  <a:lnTo>
                    <a:pt x="299" y="303"/>
                  </a:lnTo>
                  <a:lnTo>
                    <a:pt x="294" y="308"/>
                  </a:lnTo>
                  <a:lnTo>
                    <a:pt x="288" y="313"/>
                  </a:lnTo>
                  <a:lnTo>
                    <a:pt x="284" y="319"/>
                  </a:lnTo>
                  <a:lnTo>
                    <a:pt x="281" y="325"/>
                  </a:lnTo>
                  <a:lnTo>
                    <a:pt x="277" y="332"/>
                  </a:lnTo>
                  <a:lnTo>
                    <a:pt x="275" y="338"/>
                  </a:lnTo>
                  <a:lnTo>
                    <a:pt x="273" y="346"/>
                  </a:lnTo>
                  <a:lnTo>
                    <a:pt x="271" y="353"/>
                  </a:lnTo>
                  <a:lnTo>
                    <a:pt x="271" y="361"/>
                  </a:lnTo>
                  <a:lnTo>
                    <a:pt x="273" y="372"/>
                  </a:lnTo>
                  <a:lnTo>
                    <a:pt x="275" y="383"/>
                  </a:lnTo>
                  <a:lnTo>
                    <a:pt x="278" y="393"/>
                  </a:lnTo>
                  <a:lnTo>
                    <a:pt x="284" y="403"/>
                  </a:lnTo>
                  <a:lnTo>
                    <a:pt x="134" y="553"/>
                  </a:lnTo>
                  <a:lnTo>
                    <a:pt x="124" y="547"/>
                  </a:lnTo>
                  <a:lnTo>
                    <a:pt x="113" y="545"/>
                  </a:lnTo>
                  <a:lnTo>
                    <a:pt x="102" y="543"/>
                  </a:lnTo>
                  <a:lnTo>
                    <a:pt x="91" y="542"/>
                  </a:lnTo>
                  <a:lnTo>
                    <a:pt x="82" y="542"/>
                  </a:lnTo>
                  <a:lnTo>
                    <a:pt x="73" y="544"/>
                  </a:lnTo>
                  <a:lnTo>
                    <a:pt x="64" y="546"/>
                  </a:lnTo>
                  <a:lnTo>
                    <a:pt x="56" y="548"/>
                  </a:lnTo>
                  <a:lnTo>
                    <a:pt x="48" y="553"/>
                  </a:lnTo>
                  <a:lnTo>
                    <a:pt x="40" y="557"/>
                  </a:lnTo>
                  <a:lnTo>
                    <a:pt x="33" y="562"/>
                  </a:lnTo>
                  <a:lnTo>
                    <a:pt x="26" y="568"/>
                  </a:lnTo>
                  <a:lnTo>
                    <a:pt x="21" y="574"/>
                  </a:lnTo>
                  <a:lnTo>
                    <a:pt x="16" y="581"/>
                  </a:lnTo>
                  <a:lnTo>
                    <a:pt x="12" y="589"/>
                  </a:lnTo>
                  <a:lnTo>
                    <a:pt x="7" y="597"/>
                  </a:lnTo>
                  <a:lnTo>
                    <a:pt x="5" y="605"/>
                  </a:lnTo>
                  <a:lnTo>
                    <a:pt x="3" y="614"/>
                  </a:lnTo>
                  <a:lnTo>
                    <a:pt x="0" y="623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3" y="650"/>
                  </a:lnTo>
                  <a:lnTo>
                    <a:pt x="5" y="659"/>
                  </a:lnTo>
                  <a:lnTo>
                    <a:pt x="7" y="667"/>
                  </a:lnTo>
                  <a:lnTo>
                    <a:pt x="12" y="675"/>
                  </a:lnTo>
                  <a:lnTo>
                    <a:pt x="16" y="683"/>
                  </a:lnTo>
                  <a:lnTo>
                    <a:pt x="21" y="690"/>
                  </a:lnTo>
                  <a:lnTo>
                    <a:pt x="26" y="696"/>
                  </a:lnTo>
                  <a:lnTo>
                    <a:pt x="33" y="702"/>
                  </a:lnTo>
                  <a:lnTo>
                    <a:pt x="40" y="706"/>
                  </a:lnTo>
                  <a:lnTo>
                    <a:pt x="48" y="711"/>
                  </a:lnTo>
                  <a:lnTo>
                    <a:pt x="56" y="716"/>
                  </a:lnTo>
                  <a:lnTo>
                    <a:pt x="64" y="718"/>
                  </a:lnTo>
                  <a:lnTo>
                    <a:pt x="73" y="720"/>
                  </a:lnTo>
                  <a:lnTo>
                    <a:pt x="82" y="722"/>
                  </a:lnTo>
                  <a:lnTo>
                    <a:pt x="91" y="722"/>
                  </a:lnTo>
                  <a:lnTo>
                    <a:pt x="100" y="722"/>
                  </a:lnTo>
                  <a:lnTo>
                    <a:pt x="109" y="720"/>
                  </a:lnTo>
                  <a:lnTo>
                    <a:pt x="118" y="718"/>
                  </a:lnTo>
                  <a:lnTo>
                    <a:pt x="126" y="716"/>
                  </a:lnTo>
                  <a:lnTo>
                    <a:pt x="134" y="711"/>
                  </a:lnTo>
                  <a:lnTo>
                    <a:pt x="142" y="706"/>
                  </a:lnTo>
                  <a:lnTo>
                    <a:pt x="148" y="702"/>
                  </a:lnTo>
                  <a:lnTo>
                    <a:pt x="155" y="696"/>
                  </a:lnTo>
                  <a:lnTo>
                    <a:pt x="161" y="690"/>
                  </a:lnTo>
                  <a:lnTo>
                    <a:pt x="165" y="683"/>
                  </a:lnTo>
                  <a:lnTo>
                    <a:pt x="170" y="675"/>
                  </a:lnTo>
                  <a:lnTo>
                    <a:pt x="174" y="667"/>
                  </a:lnTo>
                  <a:lnTo>
                    <a:pt x="177" y="659"/>
                  </a:lnTo>
                  <a:lnTo>
                    <a:pt x="179" y="650"/>
                  </a:lnTo>
                  <a:lnTo>
                    <a:pt x="181" y="641"/>
                  </a:lnTo>
                  <a:lnTo>
                    <a:pt x="181" y="632"/>
                  </a:lnTo>
                  <a:lnTo>
                    <a:pt x="181" y="623"/>
                  </a:lnTo>
                  <a:lnTo>
                    <a:pt x="180" y="615"/>
                  </a:lnTo>
                  <a:lnTo>
                    <a:pt x="178" y="607"/>
                  </a:lnTo>
                  <a:lnTo>
                    <a:pt x="174" y="599"/>
                  </a:lnTo>
                  <a:lnTo>
                    <a:pt x="171" y="591"/>
                  </a:lnTo>
                  <a:lnTo>
                    <a:pt x="168" y="585"/>
                  </a:lnTo>
                  <a:lnTo>
                    <a:pt x="163" y="578"/>
                  </a:lnTo>
                  <a:lnTo>
                    <a:pt x="157" y="571"/>
                  </a:lnTo>
                  <a:lnTo>
                    <a:pt x="305" y="424"/>
                  </a:lnTo>
                  <a:lnTo>
                    <a:pt x="316" y="430"/>
                  </a:lnTo>
                  <a:lnTo>
                    <a:pt x="328" y="433"/>
                  </a:lnTo>
                  <a:lnTo>
                    <a:pt x="314" y="457"/>
                  </a:lnTo>
                  <a:lnTo>
                    <a:pt x="303" y="483"/>
                  </a:lnTo>
                  <a:lnTo>
                    <a:pt x="294" y="510"/>
                  </a:lnTo>
                  <a:lnTo>
                    <a:pt x="286" y="538"/>
                  </a:lnTo>
                  <a:lnTo>
                    <a:pt x="279" y="568"/>
                  </a:lnTo>
                  <a:lnTo>
                    <a:pt x="275" y="598"/>
                  </a:lnTo>
                  <a:lnTo>
                    <a:pt x="273" y="630"/>
                  </a:lnTo>
                  <a:lnTo>
                    <a:pt x="271" y="662"/>
                  </a:lnTo>
                  <a:lnTo>
                    <a:pt x="271" y="753"/>
                  </a:lnTo>
                  <a:lnTo>
                    <a:pt x="226" y="753"/>
                  </a:lnTo>
                  <a:lnTo>
                    <a:pt x="223" y="753"/>
                  </a:lnTo>
                  <a:lnTo>
                    <a:pt x="221" y="754"/>
                  </a:lnTo>
                  <a:lnTo>
                    <a:pt x="218" y="755"/>
                  </a:lnTo>
                  <a:lnTo>
                    <a:pt x="216" y="757"/>
                  </a:lnTo>
                  <a:lnTo>
                    <a:pt x="214" y="760"/>
                  </a:lnTo>
                  <a:lnTo>
                    <a:pt x="213" y="762"/>
                  </a:lnTo>
                  <a:lnTo>
                    <a:pt x="212" y="764"/>
                  </a:lnTo>
                  <a:lnTo>
                    <a:pt x="212" y="767"/>
                  </a:lnTo>
                  <a:lnTo>
                    <a:pt x="212" y="888"/>
                  </a:lnTo>
                  <a:lnTo>
                    <a:pt x="212" y="891"/>
                  </a:lnTo>
                  <a:lnTo>
                    <a:pt x="213" y="894"/>
                  </a:lnTo>
                  <a:lnTo>
                    <a:pt x="214" y="896"/>
                  </a:lnTo>
                  <a:lnTo>
                    <a:pt x="216" y="898"/>
                  </a:lnTo>
                  <a:lnTo>
                    <a:pt x="218" y="901"/>
                  </a:lnTo>
                  <a:lnTo>
                    <a:pt x="221" y="902"/>
                  </a:lnTo>
                  <a:lnTo>
                    <a:pt x="223" y="903"/>
                  </a:lnTo>
                  <a:lnTo>
                    <a:pt x="226" y="903"/>
                  </a:lnTo>
                  <a:lnTo>
                    <a:pt x="347" y="903"/>
                  </a:lnTo>
                  <a:lnTo>
                    <a:pt x="349" y="903"/>
                  </a:lnTo>
                  <a:lnTo>
                    <a:pt x="353" y="902"/>
                  </a:lnTo>
                  <a:lnTo>
                    <a:pt x="355" y="901"/>
                  </a:lnTo>
                  <a:lnTo>
                    <a:pt x="357" y="898"/>
                  </a:lnTo>
                  <a:lnTo>
                    <a:pt x="360" y="896"/>
                  </a:lnTo>
                  <a:lnTo>
                    <a:pt x="361" y="894"/>
                  </a:lnTo>
                  <a:lnTo>
                    <a:pt x="362" y="891"/>
                  </a:lnTo>
                  <a:lnTo>
                    <a:pt x="362" y="888"/>
                  </a:lnTo>
                  <a:lnTo>
                    <a:pt x="362" y="767"/>
                  </a:lnTo>
                  <a:lnTo>
                    <a:pt x="362" y="764"/>
                  </a:lnTo>
                  <a:lnTo>
                    <a:pt x="361" y="762"/>
                  </a:lnTo>
                  <a:lnTo>
                    <a:pt x="360" y="760"/>
                  </a:lnTo>
                  <a:lnTo>
                    <a:pt x="357" y="757"/>
                  </a:lnTo>
                  <a:lnTo>
                    <a:pt x="355" y="755"/>
                  </a:lnTo>
                  <a:lnTo>
                    <a:pt x="353" y="754"/>
                  </a:lnTo>
                  <a:lnTo>
                    <a:pt x="349" y="753"/>
                  </a:lnTo>
                  <a:lnTo>
                    <a:pt x="347" y="753"/>
                  </a:lnTo>
                  <a:lnTo>
                    <a:pt x="302" y="753"/>
                  </a:lnTo>
                  <a:lnTo>
                    <a:pt x="302" y="662"/>
                  </a:lnTo>
                  <a:lnTo>
                    <a:pt x="303" y="629"/>
                  </a:lnTo>
                  <a:lnTo>
                    <a:pt x="305" y="597"/>
                  </a:lnTo>
                  <a:lnTo>
                    <a:pt x="310" y="566"/>
                  </a:lnTo>
                  <a:lnTo>
                    <a:pt x="317" y="537"/>
                  </a:lnTo>
                  <a:lnTo>
                    <a:pt x="326" y="509"/>
                  </a:lnTo>
                  <a:lnTo>
                    <a:pt x="336" y="482"/>
                  </a:lnTo>
                  <a:lnTo>
                    <a:pt x="343" y="469"/>
                  </a:lnTo>
                  <a:lnTo>
                    <a:pt x="348" y="457"/>
                  </a:lnTo>
                  <a:lnTo>
                    <a:pt x="355" y="446"/>
                  </a:lnTo>
                  <a:lnTo>
                    <a:pt x="363" y="434"/>
                  </a:lnTo>
                  <a:lnTo>
                    <a:pt x="373" y="431"/>
                  </a:lnTo>
                  <a:lnTo>
                    <a:pt x="383" y="426"/>
                  </a:lnTo>
                  <a:lnTo>
                    <a:pt x="393" y="420"/>
                  </a:lnTo>
                  <a:lnTo>
                    <a:pt x="401" y="413"/>
                  </a:lnTo>
                  <a:lnTo>
                    <a:pt x="408" y="404"/>
                  </a:lnTo>
                  <a:lnTo>
                    <a:pt x="414" y="395"/>
                  </a:lnTo>
                  <a:lnTo>
                    <a:pt x="418" y="383"/>
                  </a:lnTo>
                  <a:lnTo>
                    <a:pt x="421" y="372"/>
                  </a:lnTo>
                  <a:lnTo>
                    <a:pt x="433" y="364"/>
                  </a:lnTo>
                  <a:lnTo>
                    <a:pt x="445" y="356"/>
                  </a:lnTo>
                  <a:lnTo>
                    <a:pt x="458" y="348"/>
                  </a:lnTo>
                  <a:lnTo>
                    <a:pt x="471" y="342"/>
                  </a:lnTo>
                  <a:lnTo>
                    <a:pt x="485" y="335"/>
                  </a:lnTo>
                  <a:lnTo>
                    <a:pt x="498" y="329"/>
                  </a:lnTo>
                  <a:lnTo>
                    <a:pt x="513" y="324"/>
                  </a:lnTo>
                  <a:lnTo>
                    <a:pt x="529" y="319"/>
                  </a:lnTo>
                  <a:lnTo>
                    <a:pt x="544" y="315"/>
                  </a:lnTo>
                  <a:lnTo>
                    <a:pt x="559" y="311"/>
                  </a:lnTo>
                  <a:lnTo>
                    <a:pt x="576" y="308"/>
                  </a:lnTo>
                  <a:lnTo>
                    <a:pt x="593" y="306"/>
                  </a:lnTo>
                  <a:lnTo>
                    <a:pt x="610" y="303"/>
                  </a:lnTo>
                  <a:lnTo>
                    <a:pt x="627" y="302"/>
                  </a:lnTo>
                  <a:lnTo>
                    <a:pt x="645" y="301"/>
                  </a:lnTo>
                  <a:lnTo>
                    <a:pt x="663" y="301"/>
                  </a:lnTo>
                  <a:lnTo>
                    <a:pt x="754" y="301"/>
                  </a:lnTo>
                  <a:lnTo>
                    <a:pt x="754" y="346"/>
                  </a:lnTo>
                  <a:lnTo>
                    <a:pt x="754" y="348"/>
                  </a:lnTo>
                  <a:lnTo>
                    <a:pt x="755" y="352"/>
                  </a:lnTo>
                  <a:lnTo>
                    <a:pt x="756" y="354"/>
                  </a:lnTo>
                  <a:lnTo>
                    <a:pt x="758" y="356"/>
                  </a:lnTo>
                  <a:lnTo>
                    <a:pt x="761" y="359"/>
                  </a:lnTo>
                  <a:lnTo>
                    <a:pt x="763" y="360"/>
                  </a:lnTo>
                  <a:lnTo>
                    <a:pt x="765" y="361"/>
                  </a:lnTo>
                  <a:lnTo>
                    <a:pt x="768" y="361"/>
                  </a:lnTo>
                  <a:lnTo>
                    <a:pt x="889" y="361"/>
                  </a:lnTo>
                  <a:lnTo>
                    <a:pt x="892" y="361"/>
                  </a:lnTo>
                  <a:lnTo>
                    <a:pt x="895" y="360"/>
                  </a:lnTo>
                  <a:lnTo>
                    <a:pt x="897" y="359"/>
                  </a:lnTo>
                  <a:lnTo>
                    <a:pt x="899" y="356"/>
                  </a:lnTo>
                  <a:lnTo>
                    <a:pt x="902" y="354"/>
                  </a:lnTo>
                  <a:lnTo>
                    <a:pt x="903" y="352"/>
                  </a:lnTo>
                  <a:lnTo>
                    <a:pt x="904" y="348"/>
                  </a:lnTo>
                  <a:lnTo>
                    <a:pt x="904" y="346"/>
                  </a:lnTo>
                  <a:lnTo>
                    <a:pt x="904" y="225"/>
                  </a:lnTo>
                  <a:lnTo>
                    <a:pt x="904" y="222"/>
                  </a:lnTo>
                  <a:lnTo>
                    <a:pt x="903" y="220"/>
                  </a:lnTo>
                  <a:lnTo>
                    <a:pt x="902" y="217"/>
                  </a:lnTo>
                  <a:lnTo>
                    <a:pt x="899" y="215"/>
                  </a:lnTo>
                  <a:lnTo>
                    <a:pt x="897" y="213"/>
                  </a:lnTo>
                  <a:lnTo>
                    <a:pt x="895" y="212"/>
                  </a:lnTo>
                  <a:lnTo>
                    <a:pt x="892" y="211"/>
                  </a:lnTo>
                  <a:lnTo>
                    <a:pt x="889" y="2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EED1840-BE46-B3DD-0DA2-FD1BA792687D}"/>
              </a:ext>
            </a:extLst>
          </p:cNvPr>
          <p:cNvCxnSpPr>
            <a:cxnSpLocks/>
          </p:cNvCxnSpPr>
          <p:nvPr/>
        </p:nvCxnSpPr>
        <p:spPr>
          <a:xfrm>
            <a:off x="7254027" y="5054335"/>
            <a:ext cx="4795098" cy="0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9EFA9CEF-2CD0-68E5-F758-66FF889F3921}"/>
              </a:ext>
            </a:extLst>
          </p:cNvPr>
          <p:cNvSpPr txBox="1"/>
          <p:nvPr/>
        </p:nvSpPr>
        <p:spPr>
          <a:xfrm>
            <a:off x="7509820" y="5190172"/>
            <a:ext cx="42621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18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管理员（</a:t>
            </a:r>
            <a:r>
              <a:rPr lang="en-US" altLang="zh-CN" sz="18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Admin</a:t>
            </a:r>
            <a:r>
              <a:rPr lang="zh-CN" altLang="zh-CN" sz="1800" b="1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）</a:t>
            </a:r>
            <a:endParaRPr lang="en-US" altLang="zh-CN" sz="1800" b="1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编号：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(Admin PK):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唯一标识符。</a:t>
            </a:r>
            <a:endParaRPr lang="en-US" altLang="zh-CN" sz="1800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姓名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(Name):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管理员姓名</a:t>
            </a:r>
            <a:endParaRPr lang="en-US" altLang="zh-CN" sz="1800" kern="100" dirty="0">
              <a:effectLst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联系电话</a:t>
            </a:r>
            <a:r>
              <a:rPr lang="en-US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(Phone): </a:t>
            </a:r>
            <a:r>
              <a:rPr lang="zh-CN" altLang="zh-CN" sz="1800" kern="1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管理员的的联系电话。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1692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271739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rPr>
                <a:t>数据库设计</a:t>
              </a: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480061"/>
              <a:ext cx="1840643" cy="37349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rPr>
                <a:t>Title introduction</a:t>
              </a:r>
            </a:p>
          </p:txBody>
        </p:sp>
      </p:grpSp>
      <p:sp>
        <p:nvSpPr>
          <p:cNvPr id="2" name="任意多边形(F) 4665" descr="图形图标。 ">
            <a:extLst>
              <a:ext uri="{FF2B5EF4-FFF2-40B4-BE49-F238E27FC236}">
                <a16:creationId xmlns:a16="http://schemas.microsoft.com/office/drawing/2014/main" id="{6B67978B-382A-619E-7A13-2947B931F264}"/>
              </a:ext>
            </a:extLst>
          </p:cNvPr>
          <p:cNvSpPr>
            <a:spLocks/>
          </p:cNvSpPr>
          <p:nvPr/>
        </p:nvSpPr>
        <p:spPr bwMode="auto">
          <a:xfrm>
            <a:off x="1177602" y="1724350"/>
            <a:ext cx="555814" cy="570689"/>
          </a:xfrm>
          <a:custGeom>
            <a:avLst/>
            <a:gdLst>
              <a:gd name="T0" fmla="*/ 761 w 904"/>
              <a:gd name="T1" fmla="*/ 213 h 903"/>
              <a:gd name="T2" fmla="*/ 754 w 904"/>
              <a:gd name="T3" fmla="*/ 225 h 903"/>
              <a:gd name="T4" fmla="*/ 576 w 904"/>
              <a:gd name="T5" fmla="*/ 277 h 903"/>
              <a:gd name="T6" fmla="*/ 498 w 904"/>
              <a:gd name="T7" fmla="*/ 298 h 903"/>
              <a:gd name="T8" fmla="*/ 431 w 904"/>
              <a:gd name="T9" fmla="*/ 329 h 903"/>
              <a:gd name="T10" fmla="*/ 578 w 904"/>
              <a:gd name="T11" fmla="*/ 170 h 903"/>
              <a:gd name="T12" fmla="*/ 618 w 904"/>
              <a:gd name="T13" fmla="*/ 180 h 903"/>
              <a:gd name="T14" fmla="*/ 661 w 904"/>
              <a:gd name="T15" fmla="*/ 169 h 903"/>
              <a:gd name="T16" fmla="*/ 693 w 904"/>
              <a:gd name="T17" fmla="*/ 141 h 903"/>
              <a:gd name="T18" fmla="*/ 707 w 904"/>
              <a:gd name="T19" fmla="*/ 99 h 903"/>
              <a:gd name="T20" fmla="*/ 701 w 904"/>
              <a:gd name="T21" fmla="*/ 55 h 903"/>
              <a:gd name="T22" fmla="*/ 676 w 904"/>
              <a:gd name="T23" fmla="*/ 20 h 903"/>
              <a:gd name="T24" fmla="*/ 636 w 904"/>
              <a:gd name="T25" fmla="*/ 2 h 903"/>
              <a:gd name="T26" fmla="*/ 591 w 904"/>
              <a:gd name="T27" fmla="*/ 4 h 903"/>
              <a:gd name="T28" fmla="*/ 554 w 904"/>
              <a:gd name="T29" fmla="*/ 25 h 903"/>
              <a:gd name="T30" fmla="*/ 531 w 904"/>
              <a:gd name="T31" fmla="*/ 63 h 903"/>
              <a:gd name="T32" fmla="*/ 532 w 904"/>
              <a:gd name="T33" fmla="*/ 118 h 903"/>
              <a:gd name="T34" fmla="*/ 369 w 904"/>
              <a:gd name="T35" fmla="*/ 289 h 903"/>
              <a:gd name="T36" fmla="*/ 325 w 904"/>
              <a:gd name="T37" fmla="*/ 289 h 903"/>
              <a:gd name="T38" fmla="*/ 294 w 904"/>
              <a:gd name="T39" fmla="*/ 308 h 903"/>
              <a:gd name="T40" fmla="*/ 275 w 904"/>
              <a:gd name="T41" fmla="*/ 338 h 903"/>
              <a:gd name="T42" fmla="*/ 275 w 904"/>
              <a:gd name="T43" fmla="*/ 383 h 903"/>
              <a:gd name="T44" fmla="*/ 113 w 904"/>
              <a:gd name="T45" fmla="*/ 545 h 903"/>
              <a:gd name="T46" fmla="*/ 64 w 904"/>
              <a:gd name="T47" fmla="*/ 546 h 903"/>
              <a:gd name="T48" fmla="*/ 26 w 904"/>
              <a:gd name="T49" fmla="*/ 568 h 903"/>
              <a:gd name="T50" fmla="*/ 5 w 904"/>
              <a:gd name="T51" fmla="*/ 605 h 903"/>
              <a:gd name="T52" fmla="*/ 3 w 904"/>
              <a:gd name="T53" fmla="*/ 650 h 903"/>
              <a:gd name="T54" fmla="*/ 21 w 904"/>
              <a:gd name="T55" fmla="*/ 690 h 903"/>
              <a:gd name="T56" fmla="*/ 56 w 904"/>
              <a:gd name="T57" fmla="*/ 716 h 903"/>
              <a:gd name="T58" fmla="*/ 100 w 904"/>
              <a:gd name="T59" fmla="*/ 722 h 903"/>
              <a:gd name="T60" fmla="*/ 142 w 904"/>
              <a:gd name="T61" fmla="*/ 706 h 903"/>
              <a:gd name="T62" fmla="*/ 170 w 904"/>
              <a:gd name="T63" fmla="*/ 675 h 903"/>
              <a:gd name="T64" fmla="*/ 181 w 904"/>
              <a:gd name="T65" fmla="*/ 632 h 903"/>
              <a:gd name="T66" fmla="*/ 171 w 904"/>
              <a:gd name="T67" fmla="*/ 591 h 903"/>
              <a:gd name="T68" fmla="*/ 316 w 904"/>
              <a:gd name="T69" fmla="*/ 430 h 903"/>
              <a:gd name="T70" fmla="*/ 286 w 904"/>
              <a:gd name="T71" fmla="*/ 538 h 903"/>
              <a:gd name="T72" fmla="*/ 271 w 904"/>
              <a:gd name="T73" fmla="*/ 753 h 903"/>
              <a:gd name="T74" fmla="*/ 216 w 904"/>
              <a:gd name="T75" fmla="*/ 757 h 903"/>
              <a:gd name="T76" fmla="*/ 212 w 904"/>
              <a:gd name="T77" fmla="*/ 888 h 903"/>
              <a:gd name="T78" fmla="*/ 218 w 904"/>
              <a:gd name="T79" fmla="*/ 901 h 903"/>
              <a:gd name="T80" fmla="*/ 349 w 904"/>
              <a:gd name="T81" fmla="*/ 903 h 903"/>
              <a:gd name="T82" fmla="*/ 361 w 904"/>
              <a:gd name="T83" fmla="*/ 894 h 903"/>
              <a:gd name="T84" fmla="*/ 361 w 904"/>
              <a:gd name="T85" fmla="*/ 762 h 903"/>
              <a:gd name="T86" fmla="*/ 349 w 904"/>
              <a:gd name="T87" fmla="*/ 753 h 903"/>
              <a:gd name="T88" fmla="*/ 305 w 904"/>
              <a:gd name="T89" fmla="*/ 597 h 903"/>
              <a:gd name="T90" fmla="*/ 343 w 904"/>
              <a:gd name="T91" fmla="*/ 469 h 903"/>
              <a:gd name="T92" fmla="*/ 383 w 904"/>
              <a:gd name="T93" fmla="*/ 426 h 903"/>
              <a:gd name="T94" fmla="*/ 418 w 904"/>
              <a:gd name="T95" fmla="*/ 383 h 903"/>
              <a:gd name="T96" fmla="*/ 471 w 904"/>
              <a:gd name="T97" fmla="*/ 342 h 903"/>
              <a:gd name="T98" fmla="*/ 544 w 904"/>
              <a:gd name="T99" fmla="*/ 315 h 903"/>
              <a:gd name="T100" fmla="*/ 627 w 904"/>
              <a:gd name="T101" fmla="*/ 302 h 903"/>
              <a:gd name="T102" fmla="*/ 754 w 904"/>
              <a:gd name="T103" fmla="*/ 348 h 903"/>
              <a:gd name="T104" fmla="*/ 763 w 904"/>
              <a:gd name="T105" fmla="*/ 360 h 903"/>
              <a:gd name="T106" fmla="*/ 895 w 904"/>
              <a:gd name="T107" fmla="*/ 360 h 903"/>
              <a:gd name="T108" fmla="*/ 904 w 904"/>
              <a:gd name="T109" fmla="*/ 348 h 903"/>
              <a:gd name="T110" fmla="*/ 902 w 904"/>
              <a:gd name="T111" fmla="*/ 217 h 903"/>
              <a:gd name="T112" fmla="*/ 889 w 904"/>
              <a:gd name="T113" fmla="*/ 211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904" h="903">
                <a:moveTo>
                  <a:pt x="889" y="211"/>
                </a:moveTo>
                <a:lnTo>
                  <a:pt x="768" y="211"/>
                </a:lnTo>
                <a:lnTo>
                  <a:pt x="765" y="211"/>
                </a:lnTo>
                <a:lnTo>
                  <a:pt x="763" y="212"/>
                </a:lnTo>
                <a:lnTo>
                  <a:pt x="761" y="213"/>
                </a:lnTo>
                <a:lnTo>
                  <a:pt x="758" y="215"/>
                </a:lnTo>
                <a:lnTo>
                  <a:pt x="756" y="217"/>
                </a:lnTo>
                <a:lnTo>
                  <a:pt x="755" y="220"/>
                </a:lnTo>
                <a:lnTo>
                  <a:pt x="754" y="222"/>
                </a:lnTo>
                <a:lnTo>
                  <a:pt x="754" y="225"/>
                </a:lnTo>
                <a:lnTo>
                  <a:pt x="754" y="271"/>
                </a:lnTo>
                <a:lnTo>
                  <a:pt x="663" y="271"/>
                </a:lnTo>
                <a:lnTo>
                  <a:pt x="627" y="272"/>
                </a:lnTo>
                <a:lnTo>
                  <a:pt x="593" y="275"/>
                </a:lnTo>
                <a:lnTo>
                  <a:pt x="576" y="277"/>
                </a:lnTo>
                <a:lnTo>
                  <a:pt x="561" y="281"/>
                </a:lnTo>
                <a:lnTo>
                  <a:pt x="545" y="284"/>
                </a:lnTo>
                <a:lnTo>
                  <a:pt x="529" y="287"/>
                </a:lnTo>
                <a:lnTo>
                  <a:pt x="513" y="292"/>
                </a:lnTo>
                <a:lnTo>
                  <a:pt x="498" y="298"/>
                </a:lnTo>
                <a:lnTo>
                  <a:pt x="484" y="302"/>
                </a:lnTo>
                <a:lnTo>
                  <a:pt x="470" y="309"/>
                </a:lnTo>
                <a:lnTo>
                  <a:pt x="457" y="315"/>
                </a:lnTo>
                <a:lnTo>
                  <a:pt x="443" y="323"/>
                </a:lnTo>
                <a:lnTo>
                  <a:pt x="431" y="329"/>
                </a:lnTo>
                <a:lnTo>
                  <a:pt x="418" y="337"/>
                </a:lnTo>
                <a:lnTo>
                  <a:pt x="415" y="328"/>
                </a:lnTo>
                <a:lnTo>
                  <a:pt x="409" y="319"/>
                </a:lnTo>
                <a:lnTo>
                  <a:pt x="565" y="163"/>
                </a:lnTo>
                <a:lnTo>
                  <a:pt x="578" y="170"/>
                </a:lnTo>
                <a:lnTo>
                  <a:pt x="590" y="176"/>
                </a:lnTo>
                <a:lnTo>
                  <a:pt x="597" y="178"/>
                </a:lnTo>
                <a:lnTo>
                  <a:pt x="604" y="179"/>
                </a:lnTo>
                <a:lnTo>
                  <a:pt x="610" y="180"/>
                </a:lnTo>
                <a:lnTo>
                  <a:pt x="618" y="180"/>
                </a:lnTo>
                <a:lnTo>
                  <a:pt x="627" y="180"/>
                </a:lnTo>
                <a:lnTo>
                  <a:pt x="636" y="178"/>
                </a:lnTo>
                <a:lnTo>
                  <a:pt x="644" y="176"/>
                </a:lnTo>
                <a:lnTo>
                  <a:pt x="653" y="173"/>
                </a:lnTo>
                <a:lnTo>
                  <a:pt x="661" y="169"/>
                </a:lnTo>
                <a:lnTo>
                  <a:pt x="668" y="164"/>
                </a:lnTo>
                <a:lnTo>
                  <a:pt x="676" y="160"/>
                </a:lnTo>
                <a:lnTo>
                  <a:pt x="681" y="154"/>
                </a:lnTo>
                <a:lnTo>
                  <a:pt x="687" y="147"/>
                </a:lnTo>
                <a:lnTo>
                  <a:pt x="693" y="141"/>
                </a:lnTo>
                <a:lnTo>
                  <a:pt x="697" y="133"/>
                </a:lnTo>
                <a:lnTo>
                  <a:pt x="701" y="125"/>
                </a:lnTo>
                <a:lnTo>
                  <a:pt x="704" y="117"/>
                </a:lnTo>
                <a:lnTo>
                  <a:pt x="706" y="108"/>
                </a:lnTo>
                <a:lnTo>
                  <a:pt x="707" y="99"/>
                </a:lnTo>
                <a:lnTo>
                  <a:pt x="709" y="90"/>
                </a:lnTo>
                <a:lnTo>
                  <a:pt x="707" y="81"/>
                </a:lnTo>
                <a:lnTo>
                  <a:pt x="706" y="72"/>
                </a:lnTo>
                <a:lnTo>
                  <a:pt x="704" y="63"/>
                </a:lnTo>
                <a:lnTo>
                  <a:pt x="701" y="55"/>
                </a:lnTo>
                <a:lnTo>
                  <a:pt x="697" y="47"/>
                </a:lnTo>
                <a:lnTo>
                  <a:pt x="693" y="39"/>
                </a:lnTo>
                <a:lnTo>
                  <a:pt x="687" y="32"/>
                </a:lnTo>
                <a:lnTo>
                  <a:pt x="681" y="25"/>
                </a:lnTo>
                <a:lnTo>
                  <a:pt x="676" y="20"/>
                </a:lnTo>
                <a:lnTo>
                  <a:pt x="668" y="15"/>
                </a:lnTo>
                <a:lnTo>
                  <a:pt x="661" y="11"/>
                </a:lnTo>
                <a:lnTo>
                  <a:pt x="653" y="6"/>
                </a:lnTo>
                <a:lnTo>
                  <a:pt x="644" y="4"/>
                </a:lnTo>
                <a:lnTo>
                  <a:pt x="636" y="2"/>
                </a:lnTo>
                <a:lnTo>
                  <a:pt x="627" y="0"/>
                </a:lnTo>
                <a:lnTo>
                  <a:pt x="618" y="0"/>
                </a:lnTo>
                <a:lnTo>
                  <a:pt x="609" y="0"/>
                </a:lnTo>
                <a:lnTo>
                  <a:pt x="600" y="2"/>
                </a:lnTo>
                <a:lnTo>
                  <a:pt x="591" y="4"/>
                </a:lnTo>
                <a:lnTo>
                  <a:pt x="583" y="6"/>
                </a:lnTo>
                <a:lnTo>
                  <a:pt x="575" y="11"/>
                </a:lnTo>
                <a:lnTo>
                  <a:pt x="567" y="15"/>
                </a:lnTo>
                <a:lnTo>
                  <a:pt x="561" y="20"/>
                </a:lnTo>
                <a:lnTo>
                  <a:pt x="554" y="25"/>
                </a:lnTo>
                <a:lnTo>
                  <a:pt x="548" y="32"/>
                </a:lnTo>
                <a:lnTo>
                  <a:pt x="543" y="39"/>
                </a:lnTo>
                <a:lnTo>
                  <a:pt x="538" y="47"/>
                </a:lnTo>
                <a:lnTo>
                  <a:pt x="535" y="55"/>
                </a:lnTo>
                <a:lnTo>
                  <a:pt x="531" y="63"/>
                </a:lnTo>
                <a:lnTo>
                  <a:pt x="529" y="72"/>
                </a:lnTo>
                <a:lnTo>
                  <a:pt x="528" y="81"/>
                </a:lnTo>
                <a:lnTo>
                  <a:pt x="528" y="90"/>
                </a:lnTo>
                <a:lnTo>
                  <a:pt x="529" y="105"/>
                </a:lnTo>
                <a:lnTo>
                  <a:pt x="532" y="118"/>
                </a:lnTo>
                <a:lnTo>
                  <a:pt x="537" y="131"/>
                </a:lnTo>
                <a:lnTo>
                  <a:pt x="545" y="142"/>
                </a:lnTo>
                <a:lnTo>
                  <a:pt x="388" y="298"/>
                </a:lnTo>
                <a:lnTo>
                  <a:pt x="379" y="293"/>
                </a:lnTo>
                <a:lnTo>
                  <a:pt x="369" y="289"/>
                </a:lnTo>
                <a:lnTo>
                  <a:pt x="358" y="286"/>
                </a:lnTo>
                <a:lnTo>
                  <a:pt x="347" y="285"/>
                </a:lnTo>
                <a:lnTo>
                  <a:pt x="339" y="286"/>
                </a:lnTo>
                <a:lnTo>
                  <a:pt x="331" y="287"/>
                </a:lnTo>
                <a:lnTo>
                  <a:pt x="325" y="289"/>
                </a:lnTo>
                <a:lnTo>
                  <a:pt x="318" y="292"/>
                </a:lnTo>
                <a:lnTo>
                  <a:pt x="311" y="294"/>
                </a:lnTo>
                <a:lnTo>
                  <a:pt x="304" y="299"/>
                </a:lnTo>
                <a:lnTo>
                  <a:pt x="299" y="303"/>
                </a:lnTo>
                <a:lnTo>
                  <a:pt x="294" y="308"/>
                </a:lnTo>
                <a:lnTo>
                  <a:pt x="288" y="313"/>
                </a:lnTo>
                <a:lnTo>
                  <a:pt x="284" y="319"/>
                </a:lnTo>
                <a:lnTo>
                  <a:pt x="281" y="325"/>
                </a:lnTo>
                <a:lnTo>
                  <a:pt x="277" y="332"/>
                </a:lnTo>
                <a:lnTo>
                  <a:pt x="275" y="338"/>
                </a:lnTo>
                <a:lnTo>
                  <a:pt x="273" y="346"/>
                </a:lnTo>
                <a:lnTo>
                  <a:pt x="271" y="353"/>
                </a:lnTo>
                <a:lnTo>
                  <a:pt x="271" y="361"/>
                </a:lnTo>
                <a:lnTo>
                  <a:pt x="273" y="372"/>
                </a:lnTo>
                <a:lnTo>
                  <a:pt x="275" y="383"/>
                </a:lnTo>
                <a:lnTo>
                  <a:pt x="278" y="393"/>
                </a:lnTo>
                <a:lnTo>
                  <a:pt x="284" y="403"/>
                </a:lnTo>
                <a:lnTo>
                  <a:pt x="134" y="553"/>
                </a:lnTo>
                <a:lnTo>
                  <a:pt x="124" y="547"/>
                </a:lnTo>
                <a:lnTo>
                  <a:pt x="113" y="545"/>
                </a:lnTo>
                <a:lnTo>
                  <a:pt x="102" y="543"/>
                </a:lnTo>
                <a:lnTo>
                  <a:pt x="91" y="542"/>
                </a:lnTo>
                <a:lnTo>
                  <a:pt x="82" y="542"/>
                </a:lnTo>
                <a:lnTo>
                  <a:pt x="73" y="544"/>
                </a:lnTo>
                <a:lnTo>
                  <a:pt x="64" y="546"/>
                </a:lnTo>
                <a:lnTo>
                  <a:pt x="56" y="548"/>
                </a:lnTo>
                <a:lnTo>
                  <a:pt x="48" y="553"/>
                </a:lnTo>
                <a:lnTo>
                  <a:pt x="40" y="557"/>
                </a:lnTo>
                <a:lnTo>
                  <a:pt x="33" y="562"/>
                </a:lnTo>
                <a:lnTo>
                  <a:pt x="26" y="568"/>
                </a:lnTo>
                <a:lnTo>
                  <a:pt x="21" y="574"/>
                </a:lnTo>
                <a:lnTo>
                  <a:pt x="16" y="581"/>
                </a:lnTo>
                <a:lnTo>
                  <a:pt x="12" y="589"/>
                </a:lnTo>
                <a:lnTo>
                  <a:pt x="7" y="597"/>
                </a:lnTo>
                <a:lnTo>
                  <a:pt x="5" y="605"/>
                </a:lnTo>
                <a:lnTo>
                  <a:pt x="3" y="614"/>
                </a:lnTo>
                <a:lnTo>
                  <a:pt x="0" y="623"/>
                </a:lnTo>
                <a:lnTo>
                  <a:pt x="0" y="632"/>
                </a:lnTo>
                <a:lnTo>
                  <a:pt x="0" y="641"/>
                </a:lnTo>
                <a:lnTo>
                  <a:pt x="3" y="650"/>
                </a:lnTo>
                <a:lnTo>
                  <a:pt x="5" y="659"/>
                </a:lnTo>
                <a:lnTo>
                  <a:pt x="7" y="667"/>
                </a:lnTo>
                <a:lnTo>
                  <a:pt x="12" y="675"/>
                </a:lnTo>
                <a:lnTo>
                  <a:pt x="16" y="683"/>
                </a:lnTo>
                <a:lnTo>
                  <a:pt x="21" y="690"/>
                </a:lnTo>
                <a:lnTo>
                  <a:pt x="26" y="696"/>
                </a:lnTo>
                <a:lnTo>
                  <a:pt x="33" y="702"/>
                </a:lnTo>
                <a:lnTo>
                  <a:pt x="40" y="706"/>
                </a:lnTo>
                <a:lnTo>
                  <a:pt x="48" y="711"/>
                </a:lnTo>
                <a:lnTo>
                  <a:pt x="56" y="716"/>
                </a:lnTo>
                <a:lnTo>
                  <a:pt x="64" y="718"/>
                </a:lnTo>
                <a:lnTo>
                  <a:pt x="73" y="720"/>
                </a:lnTo>
                <a:lnTo>
                  <a:pt x="82" y="722"/>
                </a:lnTo>
                <a:lnTo>
                  <a:pt x="91" y="722"/>
                </a:lnTo>
                <a:lnTo>
                  <a:pt x="100" y="722"/>
                </a:lnTo>
                <a:lnTo>
                  <a:pt x="109" y="720"/>
                </a:lnTo>
                <a:lnTo>
                  <a:pt x="118" y="718"/>
                </a:lnTo>
                <a:lnTo>
                  <a:pt x="126" y="716"/>
                </a:lnTo>
                <a:lnTo>
                  <a:pt x="134" y="711"/>
                </a:lnTo>
                <a:lnTo>
                  <a:pt x="142" y="706"/>
                </a:lnTo>
                <a:lnTo>
                  <a:pt x="148" y="702"/>
                </a:lnTo>
                <a:lnTo>
                  <a:pt x="155" y="696"/>
                </a:lnTo>
                <a:lnTo>
                  <a:pt x="161" y="690"/>
                </a:lnTo>
                <a:lnTo>
                  <a:pt x="165" y="683"/>
                </a:lnTo>
                <a:lnTo>
                  <a:pt x="170" y="675"/>
                </a:lnTo>
                <a:lnTo>
                  <a:pt x="174" y="667"/>
                </a:lnTo>
                <a:lnTo>
                  <a:pt x="177" y="659"/>
                </a:lnTo>
                <a:lnTo>
                  <a:pt x="179" y="650"/>
                </a:lnTo>
                <a:lnTo>
                  <a:pt x="181" y="641"/>
                </a:lnTo>
                <a:lnTo>
                  <a:pt x="181" y="632"/>
                </a:lnTo>
                <a:lnTo>
                  <a:pt x="181" y="623"/>
                </a:lnTo>
                <a:lnTo>
                  <a:pt x="180" y="615"/>
                </a:lnTo>
                <a:lnTo>
                  <a:pt x="178" y="607"/>
                </a:lnTo>
                <a:lnTo>
                  <a:pt x="174" y="599"/>
                </a:lnTo>
                <a:lnTo>
                  <a:pt x="171" y="591"/>
                </a:lnTo>
                <a:lnTo>
                  <a:pt x="168" y="585"/>
                </a:lnTo>
                <a:lnTo>
                  <a:pt x="163" y="578"/>
                </a:lnTo>
                <a:lnTo>
                  <a:pt x="157" y="571"/>
                </a:lnTo>
                <a:lnTo>
                  <a:pt x="305" y="424"/>
                </a:lnTo>
                <a:lnTo>
                  <a:pt x="316" y="430"/>
                </a:lnTo>
                <a:lnTo>
                  <a:pt x="328" y="433"/>
                </a:lnTo>
                <a:lnTo>
                  <a:pt x="314" y="457"/>
                </a:lnTo>
                <a:lnTo>
                  <a:pt x="303" y="483"/>
                </a:lnTo>
                <a:lnTo>
                  <a:pt x="294" y="510"/>
                </a:lnTo>
                <a:lnTo>
                  <a:pt x="286" y="538"/>
                </a:lnTo>
                <a:lnTo>
                  <a:pt x="279" y="568"/>
                </a:lnTo>
                <a:lnTo>
                  <a:pt x="275" y="598"/>
                </a:lnTo>
                <a:lnTo>
                  <a:pt x="273" y="630"/>
                </a:lnTo>
                <a:lnTo>
                  <a:pt x="271" y="662"/>
                </a:lnTo>
                <a:lnTo>
                  <a:pt x="271" y="753"/>
                </a:lnTo>
                <a:lnTo>
                  <a:pt x="226" y="753"/>
                </a:lnTo>
                <a:lnTo>
                  <a:pt x="223" y="753"/>
                </a:lnTo>
                <a:lnTo>
                  <a:pt x="221" y="754"/>
                </a:lnTo>
                <a:lnTo>
                  <a:pt x="218" y="755"/>
                </a:lnTo>
                <a:lnTo>
                  <a:pt x="216" y="757"/>
                </a:lnTo>
                <a:lnTo>
                  <a:pt x="214" y="760"/>
                </a:lnTo>
                <a:lnTo>
                  <a:pt x="213" y="762"/>
                </a:lnTo>
                <a:lnTo>
                  <a:pt x="212" y="764"/>
                </a:lnTo>
                <a:lnTo>
                  <a:pt x="212" y="767"/>
                </a:lnTo>
                <a:lnTo>
                  <a:pt x="212" y="888"/>
                </a:lnTo>
                <a:lnTo>
                  <a:pt x="212" y="891"/>
                </a:lnTo>
                <a:lnTo>
                  <a:pt x="213" y="894"/>
                </a:lnTo>
                <a:lnTo>
                  <a:pt x="214" y="896"/>
                </a:lnTo>
                <a:lnTo>
                  <a:pt x="216" y="898"/>
                </a:lnTo>
                <a:lnTo>
                  <a:pt x="218" y="901"/>
                </a:lnTo>
                <a:lnTo>
                  <a:pt x="221" y="902"/>
                </a:lnTo>
                <a:lnTo>
                  <a:pt x="223" y="903"/>
                </a:lnTo>
                <a:lnTo>
                  <a:pt x="226" y="903"/>
                </a:lnTo>
                <a:lnTo>
                  <a:pt x="347" y="903"/>
                </a:lnTo>
                <a:lnTo>
                  <a:pt x="349" y="903"/>
                </a:lnTo>
                <a:lnTo>
                  <a:pt x="353" y="902"/>
                </a:lnTo>
                <a:lnTo>
                  <a:pt x="355" y="901"/>
                </a:lnTo>
                <a:lnTo>
                  <a:pt x="357" y="898"/>
                </a:lnTo>
                <a:lnTo>
                  <a:pt x="360" y="896"/>
                </a:lnTo>
                <a:lnTo>
                  <a:pt x="361" y="894"/>
                </a:lnTo>
                <a:lnTo>
                  <a:pt x="362" y="891"/>
                </a:lnTo>
                <a:lnTo>
                  <a:pt x="362" y="888"/>
                </a:lnTo>
                <a:lnTo>
                  <a:pt x="362" y="767"/>
                </a:lnTo>
                <a:lnTo>
                  <a:pt x="362" y="764"/>
                </a:lnTo>
                <a:lnTo>
                  <a:pt x="361" y="762"/>
                </a:lnTo>
                <a:lnTo>
                  <a:pt x="360" y="760"/>
                </a:lnTo>
                <a:lnTo>
                  <a:pt x="357" y="757"/>
                </a:lnTo>
                <a:lnTo>
                  <a:pt x="355" y="755"/>
                </a:lnTo>
                <a:lnTo>
                  <a:pt x="353" y="754"/>
                </a:lnTo>
                <a:lnTo>
                  <a:pt x="349" y="753"/>
                </a:lnTo>
                <a:lnTo>
                  <a:pt x="347" y="753"/>
                </a:lnTo>
                <a:lnTo>
                  <a:pt x="302" y="753"/>
                </a:lnTo>
                <a:lnTo>
                  <a:pt x="302" y="662"/>
                </a:lnTo>
                <a:lnTo>
                  <a:pt x="303" y="629"/>
                </a:lnTo>
                <a:lnTo>
                  <a:pt x="305" y="597"/>
                </a:lnTo>
                <a:lnTo>
                  <a:pt x="310" y="566"/>
                </a:lnTo>
                <a:lnTo>
                  <a:pt x="317" y="537"/>
                </a:lnTo>
                <a:lnTo>
                  <a:pt x="326" y="509"/>
                </a:lnTo>
                <a:lnTo>
                  <a:pt x="336" y="482"/>
                </a:lnTo>
                <a:lnTo>
                  <a:pt x="343" y="469"/>
                </a:lnTo>
                <a:lnTo>
                  <a:pt x="348" y="457"/>
                </a:lnTo>
                <a:lnTo>
                  <a:pt x="355" y="446"/>
                </a:lnTo>
                <a:lnTo>
                  <a:pt x="363" y="434"/>
                </a:lnTo>
                <a:lnTo>
                  <a:pt x="373" y="431"/>
                </a:lnTo>
                <a:lnTo>
                  <a:pt x="383" y="426"/>
                </a:lnTo>
                <a:lnTo>
                  <a:pt x="393" y="420"/>
                </a:lnTo>
                <a:lnTo>
                  <a:pt x="401" y="413"/>
                </a:lnTo>
                <a:lnTo>
                  <a:pt x="408" y="404"/>
                </a:lnTo>
                <a:lnTo>
                  <a:pt x="414" y="395"/>
                </a:lnTo>
                <a:lnTo>
                  <a:pt x="418" y="383"/>
                </a:lnTo>
                <a:lnTo>
                  <a:pt x="421" y="372"/>
                </a:lnTo>
                <a:lnTo>
                  <a:pt x="433" y="364"/>
                </a:lnTo>
                <a:lnTo>
                  <a:pt x="445" y="356"/>
                </a:lnTo>
                <a:lnTo>
                  <a:pt x="458" y="348"/>
                </a:lnTo>
                <a:lnTo>
                  <a:pt x="471" y="342"/>
                </a:lnTo>
                <a:lnTo>
                  <a:pt x="485" y="335"/>
                </a:lnTo>
                <a:lnTo>
                  <a:pt x="498" y="329"/>
                </a:lnTo>
                <a:lnTo>
                  <a:pt x="513" y="324"/>
                </a:lnTo>
                <a:lnTo>
                  <a:pt x="529" y="319"/>
                </a:lnTo>
                <a:lnTo>
                  <a:pt x="544" y="315"/>
                </a:lnTo>
                <a:lnTo>
                  <a:pt x="559" y="311"/>
                </a:lnTo>
                <a:lnTo>
                  <a:pt x="576" y="308"/>
                </a:lnTo>
                <a:lnTo>
                  <a:pt x="593" y="306"/>
                </a:lnTo>
                <a:lnTo>
                  <a:pt x="610" y="303"/>
                </a:lnTo>
                <a:lnTo>
                  <a:pt x="627" y="302"/>
                </a:lnTo>
                <a:lnTo>
                  <a:pt x="645" y="301"/>
                </a:lnTo>
                <a:lnTo>
                  <a:pt x="663" y="301"/>
                </a:lnTo>
                <a:lnTo>
                  <a:pt x="754" y="301"/>
                </a:lnTo>
                <a:lnTo>
                  <a:pt x="754" y="346"/>
                </a:lnTo>
                <a:lnTo>
                  <a:pt x="754" y="348"/>
                </a:lnTo>
                <a:lnTo>
                  <a:pt x="755" y="352"/>
                </a:lnTo>
                <a:lnTo>
                  <a:pt x="756" y="354"/>
                </a:lnTo>
                <a:lnTo>
                  <a:pt x="758" y="356"/>
                </a:lnTo>
                <a:lnTo>
                  <a:pt x="761" y="359"/>
                </a:lnTo>
                <a:lnTo>
                  <a:pt x="763" y="360"/>
                </a:lnTo>
                <a:lnTo>
                  <a:pt x="765" y="361"/>
                </a:lnTo>
                <a:lnTo>
                  <a:pt x="768" y="361"/>
                </a:lnTo>
                <a:lnTo>
                  <a:pt x="889" y="361"/>
                </a:lnTo>
                <a:lnTo>
                  <a:pt x="892" y="361"/>
                </a:lnTo>
                <a:lnTo>
                  <a:pt x="895" y="360"/>
                </a:lnTo>
                <a:lnTo>
                  <a:pt x="897" y="359"/>
                </a:lnTo>
                <a:lnTo>
                  <a:pt x="899" y="356"/>
                </a:lnTo>
                <a:lnTo>
                  <a:pt x="902" y="354"/>
                </a:lnTo>
                <a:lnTo>
                  <a:pt x="903" y="352"/>
                </a:lnTo>
                <a:lnTo>
                  <a:pt x="904" y="348"/>
                </a:lnTo>
                <a:lnTo>
                  <a:pt x="904" y="346"/>
                </a:lnTo>
                <a:lnTo>
                  <a:pt x="904" y="225"/>
                </a:lnTo>
                <a:lnTo>
                  <a:pt x="904" y="222"/>
                </a:lnTo>
                <a:lnTo>
                  <a:pt x="903" y="220"/>
                </a:lnTo>
                <a:lnTo>
                  <a:pt x="902" y="217"/>
                </a:lnTo>
                <a:lnTo>
                  <a:pt x="899" y="215"/>
                </a:lnTo>
                <a:lnTo>
                  <a:pt x="897" y="213"/>
                </a:lnTo>
                <a:lnTo>
                  <a:pt x="895" y="212"/>
                </a:lnTo>
                <a:lnTo>
                  <a:pt x="892" y="211"/>
                </a:lnTo>
                <a:lnTo>
                  <a:pt x="889" y="2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530C0D6-5762-C452-272E-6C1420DC344C}"/>
              </a:ext>
            </a:extLst>
          </p:cNvPr>
          <p:cNvSpPr txBox="1"/>
          <p:nvPr/>
        </p:nvSpPr>
        <p:spPr>
          <a:xfrm>
            <a:off x="2682419" y="670805"/>
            <a:ext cx="472803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srgbClr val="11AEC7">
                    <a:lumMod val="75000"/>
                  </a:srgb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二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1AEC7">
                    <a:lumMod val="7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、</a:t>
            </a:r>
            <a:r>
              <a:rPr lang="zh-CN" altLang="en-US" sz="3200" b="1" kern="100" dirty="0">
                <a:solidFill>
                  <a:srgbClr val="11AEC7">
                    <a:lumMod val="75000"/>
                  </a:srgb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实体间的联系关系</a:t>
            </a:r>
            <a:endParaRPr kumimoji="0" lang="zh-CN" altLang="zh-CN" sz="3200" b="0" i="0" u="none" strike="noStrike" kern="100" cap="none" spc="0" normalizeH="0" baseline="0" noProof="0" dirty="0">
              <a:ln>
                <a:noFill/>
              </a:ln>
              <a:solidFill>
                <a:srgbClr val="11AEC7">
                  <a:lumMod val="7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4F5047F-8B09-BBC4-1EBA-9FA7B028C309}"/>
              </a:ext>
            </a:extLst>
          </p:cNvPr>
          <p:cNvSpPr txBox="1"/>
          <p:nvPr/>
        </p:nvSpPr>
        <p:spPr>
          <a:xfrm>
            <a:off x="2706295" y="1184195"/>
            <a:ext cx="913802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门店与商品</a:t>
            </a:r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  <a:r>
              <a:rPr lang="zh-CN" altLang="en-US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通过销售记录表形成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n 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对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m 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关系。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供货商与商品</a:t>
            </a:r>
            <a:r>
              <a:rPr lang="zh-CN" altLang="en-US" b="1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多对多关系。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商品与类别</a:t>
            </a:r>
            <a:r>
              <a:rPr lang="zh-CN" altLang="en-US" b="1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商品类别为一对多关系，一个类别可以对应多个商品，每种商品属于一个类别。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客户与销售记录</a:t>
            </a:r>
            <a:r>
              <a:rPr lang="zh-CN" altLang="en-US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一对多关系，一个客户可能有多个销售记录。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5.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图书与出版社</a:t>
            </a:r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一对多关系，一个出版社可以出版多本书。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6.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商品与客户：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一对多关系，一个商品只能被一个客户购买， 一个客户可以购买多个商品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7.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客户与会员：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会员是客户的子类别，一对多的关系，一种类型可以对应多个客户，一个客户只有一种类型。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8.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商品与销售记录：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一对多关系。一份销售记录里可能有多个商品，一个商品只能出现在一份销售记录中。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9.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门店与销售记录：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一对多关系，一个门店可能产生多个销售记录，一份销售记录只能属于一个门店。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10.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管理员与销售记录</a:t>
            </a:r>
            <a:r>
              <a:rPr lang="zh-CN" altLang="en-US" b="1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一对多关系，一个管理员可能管理多份销售记录，一个销售记录只能由一个管理员负责。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11.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管理员与会员：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多对多关系，一个管理员可以管理多个会员，一个会员可以由多个管理员管理。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12.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图书和商品：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图书属于商品的一个类别</a:t>
            </a:r>
          </a:p>
          <a:p>
            <a:pPr algn="just"/>
            <a:r>
              <a:rPr lang="en-US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13.</a:t>
            </a:r>
            <a:r>
              <a:rPr lang="zh-CN" altLang="zh-CN" sz="1800" b="1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会员和客户：</a:t>
            </a:r>
            <a:r>
              <a:rPr lang="zh-CN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会员属于客户的一个类别</a:t>
            </a:r>
          </a:p>
          <a:p>
            <a:endParaRPr lang="zh-CN" altLang="en-US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00B9A95-B421-3AE5-4C23-7D300FB9B7C5}"/>
              </a:ext>
            </a:extLst>
          </p:cNvPr>
          <p:cNvGrpSpPr/>
          <p:nvPr/>
        </p:nvGrpSpPr>
        <p:grpSpPr>
          <a:xfrm>
            <a:off x="433167" y="670979"/>
            <a:ext cx="2059429" cy="5893445"/>
            <a:chOff x="433167" y="670979"/>
            <a:chExt cx="2059429" cy="5893445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72CE582D-1D31-F32C-3600-5C9BCF1DB125}"/>
                </a:ext>
              </a:extLst>
            </p:cNvPr>
            <p:cNvGrpSpPr/>
            <p:nvPr/>
          </p:nvGrpSpPr>
          <p:grpSpPr>
            <a:xfrm>
              <a:off x="433167" y="670979"/>
              <a:ext cx="2059429" cy="5893445"/>
              <a:chOff x="2839483" y="1513465"/>
              <a:chExt cx="2059429" cy="4336142"/>
            </a:xfrm>
          </p:grpSpPr>
          <p:sp>
            <p:nvSpPr>
              <p:cNvPr id="12" name="梯形 11">
                <a:extLst>
                  <a:ext uri="{FF2B5EF4-FFF2-40B4-BE49-F238E27FC236}">
                    <a16:creationId xmlns:a16="http://schemas.microsoft.com/office/drawing/2014/main" id="{46ECBFB3-B638-BD22-F9A0-196D8B3178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5400000">
                <a:off x="1693755" y="2659193"/>
                <a:ext cx="4336142" cy="2044685"/>
              </a:xfrm>
              <a:prstGeom prst="trapezoid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endParaRPr>
              </a:p>
            </p:txBody>
          </p:sp>
          <p:sp>
            <p:nvSpPr>
              <p:cNvPr id="13" name="长方形 46">
                <a:extLst>
                  <a:ext uri="{FF2B5EF4-FFF2-40B4-BE49-F238E27FC236}">
                    <a16:creationId xmlns:a16="http://schemas.microsoft.com/office/drawing/2014/main" id="{CC424FDD-0E7E-C425-A569-D980CDB2104B}"/>
                  </a:ext>
                </a:extLst>
              </p:cNvPr>
              <p:cNvSpPr/>
              <p:nvPr/>
            </p:nvSpPr>
            <p:spPr>
              <a:xfrm>
                <a:off x="2903075" y="3062807"/>
                <a:ext cx="1995837" cy="271739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2400" b="1" dirty="0">
                    <a:solidFill>
                      <a:prstClr val="white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rPr>
                  <a:t>概念模型设计</a:t>
                </a:r>
                <a:endPara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 UI" panose="020B0503020204020204" pitchFamily="34" charset="-122"/>
                  <a:ea typeface="Microsoft YaHei UI" panose="020B0503020204020204" pitchFamily="34" charset="-122"/>
                  <a:cs typeface="+mn-cs"/>
                </a:endParaRPr>
              </a:p>
            </p:txBody>
          </p:sp>
          <p:sp>
            <p:nvSpPr>
              <p:cNvPr id="15" name="长方形 51">
                <a:extLst>
                  <a:ext uri="{FF2B5EF4-FFF2-40B4-BE49-F238E27FC236}">
                    <a16:creationId xmlns:a16="http://schemas.microsoft.com/office/drawing/2014/main" id="{FC328F58-171B-7FE2-9DDE-A5BBD96BF8DF}"/>
                  </a:ext>
                </a:extLst>
              </p:cNvPr>
              <p:cNvSpPr/>
              <p:nvPr/>
            </p:nvSpPr>
            <p:spPr>
              <a:xfrm>
                <a:off x="2941503" y="3556623"/>
                <a:ext cx="1840643" cy="19422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ts val="19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2400" dirty="0">
                    <a:solidFill>
                      <a:prstClr val="white"/>
                    </a:solidFill>
                    <a:latin typeface="Calibri" panose="020F0502020204030204" pitchFamily="34" charset="0"/>
                    <a:ea typeface="Microsoft YaHei UI" panose="020B0503020204020204" pitchFamily="34" charset="-122"/>
                    <a:cs typeface="Calibri" panose="020F0502020204030204" pitchFamily="34" charset="0"/>
                  </a:rPr>
                  <a:t>Model Design</a:t>
                </a:r>
                <a:endPara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0" name="任意多边形(F) 4665" descr="图形图标。 ">
              <a:extLst>
                <a:ext uri="{FF2B5EF4-FFF2-40B4-BE49-F238E27FC236}">
                  <a16:creationId xmlns:a16="http://schemas.microsoft.com/office/drawing/2014/main" id="{EA008AA2-75D0-1420-1841-C476AE670A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7602" y="1724350"/>
              <a:ext cx="555814" cy="570689"/>
            </a:xfrm>
            <a:custGeom>
              <a:avLst/>
              <a:gdLst>
                <a:gd name="T0" fmla="*/ 761 w 904"/>
                <a:gd name="T1" fmla="*/ 213 h 903"/>
                <a:gd name="T2" fmla="*/ 754 w 904"/>
                <a:gd name="T3" fmla="*/ 225 h 903"/>
                <a:gd name="T4" fmla="*/ 576 w 904"/>
                <a:gd name="T5" fmla="*/ 277 h 903"/>
                <a:gd name="T6" fmla="*/ 498 w 904"/>
                <a:gd name="T7" fmla="*/ 298 h 903"/>
                <a:gd name="T8" fmla="*/ 431 w 904"/>
                <a:gd name="T9" fmla="*/ 329 h 903"/>
                <a:gd name="T10" fmla="*/ 578 w 904"/>
                <a:gd name="T11" fmla="*/ 170 h 903"/>
                <a:gd name="T12" fmla="*/ 618 w 904"/>
                <a:gd name="T13" fmla="*/ 180 h 903"/>
                <a:gd name="T14" fmla="*/ 661 w 904"/>
                <a:gd name="T15" fmla="*/ 169 h 903"/>
                <a:gd name="T16" fmla="*/ 693 w 904"/>
                <a:gd name="T17" fmla="*/ 141 h 903"/>
                <a:gd name="T18" fmla="*/ 707 w 904"/>
                <a:gd name="T19" fmla="*/ 99 h 903"/>
                <a:gd name="T20" fmla="*/ 701 w 904"/>
                <a:gd name="T21" fmla="*/ 55 h 903"/>
                <a:gd name="T22" fmla="*/ 676 w 904"/>
                <a:gd name="T23" fmla="*/ 20 h 903"/>
                <a:gd name="T24" fmla="*/ 636 w 904"/>
                <a:gd name="T25" fmla="*/ 2 h 903"/>
                <a:gd name="T26" fmla="*/ 591 w 904"/>
                <a:gd name="T27" fmla="*/ 4 h 903"/>
                <a:gd name="T28" fmla="*/ 554 w 904"/>
                <a:gd name="T29" fmla="*/ 25 h 903"/>
                <a:gd name="T30" fmla="*/ 531 w 904"/>
                <a:gd name="T31" fmla="*/ 63 h 903"/>
                <a:gd name="T32" fmla="*/ 532 w 904"/>
                <a:gd name="T33" fmla="*/ 118 h 903"/>
                <a:gd name="T34" fmla="*/ 369 w 904"/>
                <a:gd name="T35" fmla="*/ 289 h 903"/>
                <a:gd name="T36" fmla="*/ 325 w 904"/>
                <a:gd name="T37" fmla="*/ 289 h 903"/>
                <a:gd name="T38" fmla="*/ 294 w 904"/>
                <a:gd name="T39" fmla="*/ 308 h 903"/>
                <a:gd name="T40" fmla="*/ 275 w 904"/>
                <a:gd name="T41" fmla="*/ 338 h 903"/>
                <a:gd name="T42" fmla="*/ 275 w 904"/>
                <a:gd name="T43" fmla="*/ 383 h 903"/>
                <a:gd name="T44" fmla="*/ 113 w 904"/>
                <a:gd name="T45" fmla="*/ 545 h 903"/>
                <a:gd name="T46" fmla="*/ 64 w 904"/>
                <a:gd name="T47" fmla="*/ 546 h 903"/>
                <a:gd name="T48" fmla="*/ 26 w 904"/>
                <a:gd name="T49" fmla="*/ 568 h 903"/>
                <a:gd name="T50" fmla="*/ 5 w 904"/>
                <a:gd name="T51" fmla="*/ 605 h 903"/>
                <a:gd name="T52" fmla="*/ 3 w 904"/>
                <a:gd name="T53" fmla="*/ 650 h 903"/>
                <a:gd name="T54" fmla="*/ 21 w 904"/>
                <a:gd name="T55" fmla="*/ 690 h 903"/>
                <a:gd name="T56" fmla="*/ 56 w 904"/>
                <a:gd name="T57" fmla="*/ 716 h 903"/>
                <a:gd name="T58" fmla="*/ 100 w 904"/>
                <a:gd name="T59" fmla="*/ 722 h 903"/>
                <a:gd name="T60" fmla="*/ 142 w 904"/>
                <a:gd name="T61" fmla="*/ 706 h 903"/>
                <a:gd name="T62" fmla="*/ 170 w 904"/>
                <a:gd name="T63" fmla="*/ 675 h 903"/>
                <a:gd name="T64" fmla="*/ 181 w 904"/>
                <a:gd name="T65" fmla="*/ 632 h 903"/>
                <a:gd name="T66" fmla="*/ 171 w 904"/>
                <a:gd name="T67" fmla="*/ 591 h 903"/>
                <a:gd name="T68" fmla="*/ 316 w 904"/>
                <a:gd name="T69" fmla="*/ 430 h 903"/>
                <a:gd name="T70" fmla="*/ 286 w 904"/>
                <a:gd name="T71" fmla="*/ 538 h 903"/>
                <a:gd name="T72" fmla="*/ 271 w 904"/>
                <a:gd name="T73" fmla="*/ 753 h 903"/>
                <a:gd name="T74" fmla="*/ 216 w 904"/>
                <a:gd name="T75" fmla="*/ 757 h 903"/>
                <a:gd name="T76" fmla="*/ 212 w 904"/>
                <a:gd name="T77" fmla="*/ 888 h 903"/>
                <a:gd name="T78" fmla="*/ 218 w 904"/>
                <a:gd name="T79" fmla="*/ 901 h 903"/>
                <a:gd name="T80" fmla="*/ 349 w 904"/>
                <a:gd name="T81" fmla="*/ 903 h 903"/>
                <a:gd name="T82" fmla="*/ 361 w 904"/>
                <a:gd name="T83" fmla="*/ 894 h 903"/>
                <a:gd name="T84" fmla="*/ 361 w 904"/>
                <a:gd name="T85" fmla="*/ 762 h 903"/>
                <a:gd name="T86" fmla="*/ 349 w 904"/>
                <a:gd name="T87" fmla="*/ 753 h 903"/>
                <a:gd name="T88" fmla="*/ 305 w 904"/>
                <a:gd name="T89" fmla="*/ 597 h 903"/>
                <a:gd name="T90" fmla="*/ 343 w 904"/>
                <a:gd name="T91" fmla="*/ 469 h 903"/>
                <a:gd name="T92" fmla="*/ 383 w 904"/>
                <a:gd name="T93" fmla="*/ 426 h 903"/>
                <a:gd name="T94" fmla="*/ 418 w 904"/>
                <a:gd name="T95" fmla="*/ 383 h 903"/>
                <a:gd name="T96" fmla="*/ 471 w 904"/>
                <a:gd name="T97" fmla="*/ 342 h 903"/>
                <a:gd name="T98" fmla="*/ 544 w 904"/>
                <a:gd name="T99" fmla="*/ 315 h 903"/>
                <a:gd name="T100" fmla="*/ 627 w 904"/>
                <a:gd name="T101" fmla="*/ 302 h 903"/>
                <a:gd name="T102" fmla="*/ 754 w 904"/>
                <a:gd name="T103" fmla="*/ 348 h 903"/>
                <a:gd name="T104" fmla="*/ 763 w 904"/>
                <a:gd name="T105" fmla="*/ 360 h 903"/>
                <a:gd name="T106" fmla="*/ 895 w 904"/>
                <a:gd name="T107" fmla="*/ 360 h 903"/>
                <a:gd name="T108" fmla="*/ 904 w 904"/>
                <a:gd name="T109" fmla="*/ 348 h 903"/>
                <a:gd name="T110" fmla="*/ 902 w 904"/>
                <a:gd name="T111" fmla="*/ 217 h 903"/>
                <a:gd name="T112" fmla="*/ 889 w 904"/>
                <a:gd name="T113" fmla="*/ 21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4" h="903">
                  <a:moveTo>
                    <a:pt x="889" y="211"/>
                  </a:moveTo>
                  <a:lnTo>
                    <a:pt x="768" y="211"/>
                  </a:lnTo>
                  <a:lnTo>
                    <a:pt x="765" y="211"/>
                  </a:lnTo>
                  <a:lnTo>
                    <a:pt x="763" y="212"/>
                  </a:lnTo>
                  <a:lnTo>
                    <a:pt x="761" y="213"/>
                  </a:lnTo>
                  <a:lnTo>
                    <a:pt x="758" y="215"/>
                  </a:lnTo>
                  <a:lnTo>
                    <a:pt x="756" y="217"/>
                  </a:lnTo>
                  <a:lnTo>
                    <a:pt x="755" y="220"/>
                  </a:lnTo>
                  <a:lnTo>
                    <a:pt x="754" y="222"/>
                  </a:lnTo>
                  <a:lnTo>
                    <a:pt x="754" y="225"/>
                  </a:lnTo>
                  <a:lnTo>
                    <a:pt x="754" y="271"/>
                  </a:lnTo>
                  <a:lnTo>
                    <a:pt x="663" y="271"/>
                  </a:lnTo>
                  <a:lnTo>
                    <a:pt x="627" y="272"/>
                  </a:lnTo>
                  <a:lnTo>
                    <a:pt x="593" y="275"/>
                  </a:lnTo>
                  <a:lnTo>
                    <a:pt x="576" y="277"/>
                  </a:lnTo>
                  <a:lnTo>
                    <a:pt x="561" y="281"/>
                  </a:lnTo>
                  <a:lnTo>
                    <a:pt x="545" y="284"/>
                  </a:lnTo>
                  <a:lnTo>
                    <a:pt x="529" y="287"/>
                  </a:lnTo>
                  <a:lnTo>
                    <a:pt x="513" y="292"/>
                  </a:lnTo>
                  <a:lnTo>
                    <a:pt x="498" y="298"/>
                  </a:lnTo>
                  <a:lnTo>
                    <a:pt x="484" y="302"/>
                  </a:lnTo>
                  <a:lnTo>
                    <a:pt x="470" y="309"/>
                  </a:lnTo>
                  <a:lnTo>
                    <a:pt x="457" y="315"/>
                  </a:lnTo>
                  <a:lnTo>
                    <a:pt x="443" y="323"/>
                  </a:lnTo>
                  <a:lnTo>
                    <a:pt x="431" y="329"/>
                  </a:lnTo>
                  <a:lnTo>
                    <a:pt x="418" y="337"/>
                  </a:lnTo>
                  <a:lnTo>
                    <a:pt x="415" y="328"/>
                  </a:lnTo>
                  <a:lnTo>
                    <a:pt x="409" y="319"/>
                  </a:lnTo>
                  <a:lnTo>
                    <a:pt x="565" y="163"/>
                  </a:lnTo>
                  <a:lnTo>
                    <a:pt x="578" y="170"/>
                  </a:lnTo>
                  <a:lnTo>
                    <a:pt x="590" y="176"/>
                  </a:lnTo>
                  <a:lnTo>
                    <a:pt x="597" y="178"/>
                  </a:lnTo>
                  <a:lnTo>
                    <a:pt x="604" y="179"/>
                  </a:lnTo>
                  <a:lnTo>
                    <a:pt x="610" y="180"/>
                  </a:lnTo>
                  <a:lnTo>
                    <a:pt x="618" y="180"/>
                  </a:lnTo>
                  <a:lnTo>
                    <a:pt x="627" y="180"/>
                  </a:lnTo>
                  <a:lnTo>
                    <a:pt x="636" y="178"/>
                  </a:lnTo>
                  <a:lnTo>
                    <a:pt x="644" y="176"/>
                  </a:lnTo>
                  <a:lnTo>
                    <a:pt x="653" y="173"/>
                  </a:lnTo>
                  <a:lnTo>
                    <a:pt x="661" y="169"/>
                  </a:lnTo>
                  <a:lnTo>
                    <a:pt x="668" y="164"/>
                  </a:lnTo>
                  <a:lnTo>
                    <a:pt x="676" y="160"/>
                  </a:lnTo>
                  <a:lnTo>
                    <a:pt x="681" y="154"/>
                  </a:lnTo>
                  <a:lnTo>
                    <a:pt x="687" y="147"/>
                  </a:lnTo>
                  <a:lnTo>
                    <a:pt x="693" y="141"/>
                  </a:lnTo>
                  <a:lnTo>
                    <a:pt x="697" y="133"/>
                  </a:lnTo>
                  <a:lnTo>
                    <a:pt x="701" y="125"/>
                  </a:lnTo>
                  <a:lnTo>
                    <a:pt x="704" y="117"/>
                  </a:lnTo>
                  <a:lnTo>
                    <a:pt x="706" y="108"/>
                  </a:lnTo>
                  <a:lnTo>
                    <a:pt x="707" y="99"/>
                  </a:lnTo>
                  <a:lnTo>
                    <a:pt x="709" y="90"/>
                  </a:lnTo>
                  <a:lnTo>
                    <a:pt x="707" y="81"/>
                  </a:lnTo>
                  <a:lnTo>
                    <a:pt x="706" y="72"/>
                  </a:lnTo>
                  <a:lnTo>
                    <a:pt x="704" y="63"/>
                  </a:lnTo>
                  <a:lnTo>
                    <a:pt x="701" y="55"/>
                  </a:lnTo>
                  <a:lnTo>
                    <a:pt x="697" y="47"/>
                  </a:lnTo>
                  <a:lnTo>
                    <a:pt x="693" y="39"/>
                  </a:lnTo>
                  <a:lnTo>
                    <a:pt x="687" y="32"/>
                  </a:lnTo>
                  <a:lnTo>
                    <a:pt x="681" y="25"/>
                  </a:lnTo>
                  <a:lnTo>
                    <a:pt x="676" y="20"/>
                  </a:lnTo>
                  <a:lnTo>
                    <a:pt x="668" y="15"/>
                  </a:lnTo>
                  <a:lnTo>
                    <a:pt x="661" y="11"/>
                  </a:lnTo>
                  <a:lnTo>
                    <a:pt x="653" y="6"/>
                  </a:lnTo>
                  <a:lnTo>
                    <a:pt x="644" y="4"/>
                  </a:lnTo>
                  <a:lnTo>
                    <a:pt x="636" y="2"/>
                  </a:lnTo>
                  <a:lnTo>
                    <a:pt x="627" y="0"/>
                  </a:lnTo>
                  <a:lnTo>
                    <a:pt x="618" y="0"/>
                  </a:lnTo>
                  <a:lnTo>
                    <a:pt x="609" y="0"/>
                  </a:lnTo>
                  <a:lnTo>
                    <a:pt x="600" y="2"/>
                  </a:lnTo>
                  <a:lnTo>
                    <a:pt x="591" y="4"/>
                  </a:lnTo>
                  <a:lnTo>
                    <a:pt x="583" y="6"/>
                  </a:lnTo>
                  <a:lnTo>
                    <a:pt x="575" y="11"/>
                  </a:lnTo>
                  <a:lnTo>
                    <a:pt x="567" y="15"/>
                  </a:lnTo>
                  <a:lnTo>
                    <a:pt x="561" y="20"/>
                  </a:lnTo>
                  <a:lnTo>
                    <a:pt x="554" y="25"/>
                  </a:lnTo>
                  <a:lnTo>
                    <a:pt x="548" y="32"/>
                  </a:lnTo>
                  <a:lnTo>
                    <a:pt x="543" y="39"/>
                  </a:lnTo>
                  <a:lnTo>
                    <a:pt x="538" y="47"/>
                  </a:lnTo>
                  <a:lnTo>
                    <a:pt x="535" y="55"/>
                  </a:lnTo>
                  <a:lnTo>
                    <a:pt x="531" y="63"/>
                  </a:lnTo>
                  <a:lnTo>
                    <a:pt x="529" y="72"/>
                  </a:lnTo>
                  <a:lnTo>
                    <a:pt x="528" y="81"/>
                  </a:lnTo>
                  <a:lnTo>
                    <a:pt x="528" y="90"/>
                  </a:lnTo>
                  <a:lnTo>
                    <a:pt x="529" y="105"/>
                  </a:lnTo>
                  <a:lnTo>
                    <a:pt x="532" y="118"/>
                  </a:lnTo>
                  <a:lnTo>
                    <a:pt x="537" y="131"/>
                  </a:lnTo>
                  <a:lnTo>
                    <a:pt x="545" y="142"/>
                  </a:lnTo>
                  <a:lnTo>
                    <a:pt x="388" y="298"/>
                  </a:lnTo>
                  <a:lnTo>
                    <a:pt x="379" y="293"/>
                  </a:lnTo>
                  <a:lnTo>
                    <a:pt x="369" y="289"/>
                  </a:lnTo>
                  <a:lnTo>
                    <a:pt x="358" y="286"/>
                  </a:lnTo>
                  <a:lnTo>
                    <a:pt x="347" y="285"/>
                  </a:lnTo>
                  <a:lnTo>
                    <a:pt x="339" y="286"/>
                  </a:lnTo>
                  <a:lnTo>
                    <a:pt x="331" y="287"/>
                  </a:lnTo>
                  <a:lnTo>
                    <a:pt x="325" y="289"/>
                  </a:lnTo>
                  <a:lnTo>
                    <a:pt x="318" y="292"/>
                  </a:lnTo>
                  <a:lnTo>
                    <a:pt x="311" y="294"/>
                  </a:lnTo>
                  <a:lnTo>
                    <a:pt x="304" y="299"/>
                  </a:lnTo>
                  <a:lnTo>
                    <a:pt x="299" y="303"/>
                  </a:lnTo>
                  <a:lnTo>
                    <a:pt x="294" y="308"/>
                  </a:lnTo>
                  <a:lnTo>
                    <a:pt x="288" y="313"/>
                  </a:lnTo>
                  <a:lnTo>
                    <a:pt x="284" y="319"/>
                  </a:lnTo>
                  <a:lnTo>
                    <a:pt x="281" y="325"/>
                  </a:lnTo>
                  <a:lnTo>
                    <a:pt x="277" y="332"/>
                  </a:lnTo>
                  <a:lnTo>
                    <a:pt x="275" y="338"/>
                  </a:lnTo>
                  <a:lnTo>
                    <a:pt x="273" y="346"/>
                  </a:lnTo>
                  <a:lnTo>
                    <a:pt x="271" y="353"/>
                  </a:lnTo>
                  <a:lnTo>
                    <a:pt x="271" y="361"/>
                  </a:lnTo>
                  <a:lnTo>
                    <a:pt x="273" y="372"/>
                  </a:lnTo>
                  <a:lnTo>
                    <a:pt x="275" y="383"/>
                  </a:lnTo>
                  <a:lnTo>
                    <a:pt x="278" y="393"/>
                  </a:lnTo>
                  <a:lnTo>
                    <a:pt x="284" y="403"/>
                  </a:lnTo>
                  <a:lnTo>
                    <a:pt x="134" y="553"/>
                  </a:lnTo>
                  <a:lnTo>
                    <a:pt x="124" y="547"/>
                  </a:lnTo>
                  <a:lnTo>
                    <a:pt x="113" y="545"/>
                  </a:lnTo>
                  <a:lnTo>
                    <a:pt x="102" y="543"/>
                  </a:lnTo>
                  <a:lnTo>
                    <a:pt x="91" y="542"/>
                  </a:lnTo>
                  <a:lnTo>
                    <a:pt x="82" y="542"/>
                  </a:lnTo>
                  <a:lnTo>
                    <a:pt x="73" y="544"/>
                  </a:lnTo>
                  <a:lnTo>
                    <a:pt x="64" y="546"/>
                  </a:lnTo>
                  <a:lnTo>
                    <a:pt x="56" y="548"/>
                  </a:lnTo>
                  <a:lnTo>
                    <a:pt x="48" y="553"/>
                  </a:lnTo>
                  <a:lnTo>
                    <a:pt x="40" y="557"/>
                  </a:lnTo>
                  <a:lnTo>
                    <a:pt x="33" y="562"/>
                  </a:lnTo>
                  <a:lnTo>
                    <a:pt x="26" y="568"/>
                  </a:lnTo>
                  <a:lnTo>
                    <a:pt x="21" y="574"/>
                  </a:lnTo>
                  <a:lnTo>
                    <a:pt x="16" y="581"/>
                  </a:lnTo>
                  <a:lnTo>
                    <a:pt x="12" y="589"/>
                  </a:lnTo>
                  <a:lnTo>
                    <a:pt x="7" y="597"/>
                  </a:lnTo>
                  <a:lnTo>
                    <a:pt x="5" y="605"/>
                  </a:lnTo>
                  <a:lnTo>
                    <a:pt x="3" y="614"/>
                  </a:lnTo>
                  <a:lnTo>
                    <a:pt x="0" y="623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3" y="650"/>
                  </a:lnTo>
                  <a:lnTo>
                    <a:pt x="5" y="659"/>
                  </a:lnTo>
                  <a:lnTo>
                    <a:pt x="7" y="667"/>
                  </a:lnTo>
                  <a:lnTo>
                    <a:pt x="12" y="675"/>
                  </a:lnTo>
                  <a:lnTo>
                    <a:pt x="16" y="683"/>
                  </a:lnTo>
                  <a:lnTo>
                    <a:pt x="21" y="690"/>
                  </a:lnTo>
                  <a:lnTo>
                    <a:pt x="26" y="696"/>
                  </a:lnTo>
                  <a:lnTo>
                    <a:pt x="33" y="702"/>
                  </a:lnTo>
                  <a:lnTo>
                    <a:pt x="40" y="706"/>
                  </a:lnTo>
                  <a:lnTo>
                    <a:pt x="48" y="711"/>
                  </a:lnTo>
                  <a:lnTo>
                    <a:pt x="56" y="716"/>
                  </a:lnTo>
                  <a:lnTo>
                    <a:pt x="64" y="718"/>
                  </a:lnTo>
                  <a:lnTo>
                    <a:pt x="73" y="720"/>
                  </a:lnTo>
                  <a:lnTo>
                    <a:pt x="82" y="722"/>
                  </a:lnTo>
                  <a:lnTo>
                    <a:pt x="91" y="722"/>
                  </a:lnTo>
                  <a:lnTo>
                    <a:pt x="100" y="722"/>
                  </a:lnTo>
                  <a:lnTo>
                    <a:pt x="109" y="720"/>
                  </a:lnTo>
                  <a:lnTo>
                    <a:pt x="118" y="718"/>
                  </a:lnTo>
                  <a:lnTo>
                    <a:pt x="126" y="716"/>
                  </a:lnTo>
                  <a:lnTo>
                    <a:pt x="134" y="711"/>
                  </a:lnTo>
                  <a:lnTo>
                    <a:pt x="142" y="706"/>
                  </a:lnTo>
                  <a:lnTo>
                    <a:pt x="148" y="702"/>
                  </a:lnTo>
                  <a:lnTo>
                    <a:pt x="155" y="696"/>
                  </a:lnTo>
                  <a:lnTo>
                    <a:pt x="161" y="690"/>
                  </a:lnTo>
                  <a:lnTo>
                    <a:pt x="165" y="683"/>
                  </a:lnTo>
                  <a:lnTo>
                    <a:pt x="170" y="675"/>
                  </a:lnTo>
                  <a:lnTo>
                    <a:pt x="174" y="667"/>
                  </a:lnTo>
                  <a:lnTo>
                    <a:pt x="177" y="659"/>
                  </a:lnTo>
                  <a:lnTo>
                    <a:pt x="179" y="650"/>
                  </a:lnTo>
                  <a:lnTo>
                    <a:pt x="181" y="641"/>
                  </a:lnTo>
                  <a:lnTo>
                    <a:pt x="181" y="632"/>
                  </a:lnTo>
                  <a:lnTo>
                    <a:pt x="181" y="623"/>
                  </a:lnTo>
                  <a:lnTo>
                    <a:pt x="180" y="615"/>
                  </a:lnTo>
                  <a:lnTo>
                    <a:pt x="178" y="607"/>
                  </a:lnTo>
                  <a:lnTo>
                    <a:pt x="174" y="599"/>
                  </a:lnTo>
                  <a:lnTo>
                    <a:pt x="171" y="591"/>
                  </a:lnTo>
                  <a:lnTo>
                    <a:pt x="168" y="585"/>
                  </a:lnTo>
                  <a:lnTo>
                    <a:pt x="163" y="578"/>
                  </a:lnTo>
                  <a:lnTo>
                    <a:pt x="157" y="571"/>
                  </a:lnTo>
                  <a:lnTo>
                    <a:pt x="305" y="424"/>
                  </a:lnTo>
                  <a:lnTo>
                    <a:pt x="316" y="430"/>
                  </a:lnTo>
                  <a:lnTo>
                    <a:pt x="328" y="433"/>
                  </a:lnTo>
                  <a:lnTo>
                    <a:pt x="314" y="457"/>
                  </a:lnTo>
                  <a:lnTo>
                    <a:pt x="303" y="483"/>
                  </a:lnTo>
                  <a:lnTo>
                    <a:pt x="294" y="510"/>
                  </a:lnTo>
                  <a:lnTo>
                    <a:pt x="286" y="538"/>
                  </a:lnTo>
                  <a:lnTo>
                    <a:pt x="279" y="568"/>
                  </a:lnTo>
                  <a:lnTo>
                    <a:pt x="275" y="598"/>
                  </a:lnTo>
                  <a:lnTo>
                    <a:pt x="273" y="630"/>
                  </a:lnTo>
                  <a:lnTo>
                    <a:pt x="271" y="662"/>
                  </a:lnTo>
                  <a:lnTo>
                    <a:pt x="271" y="753"/>
                  </a:lnTo>
                  <a:lnTo>
                    <a:pt x="226" y="753"/>
                  </a:lnTo>
                  <a:lnTo>
                    <a:pt x="223" y="753"/>
                  </a:lnTo>
                  <a:lnTo>
                    <a:pt x="221" y="754"/>
                  </a:lnTo>
                  <a:lnTo>
                    <a:pt x="218" y="755"/>
                  </a:lnTo>
                  <a:lnTo>
                    <a:pt x="216" y="757"/>
                  </a:lnTo>
                  <a:lnTo>
                    <a:pt x="214" y="760"/>
                  </a:lnTo>
                  <a:lnTo>
                    <a:pt x="213" y="762"/>
                  </a:lnTo>
                  <a:lnTo>
                    <a:pt x="212" y="764"/>
                  </a:lnTo>
                  <a:lnTo>
                    <a:pt x="212" y="767"/>
                  </a:lnTo>
                  <a:lnTo>
                    <a:pt x="212" y="888"/>
                  </a:lnTo>
                  <a:lnTo>
                    <a:pt x="212" y="891"/>
                  </a:lnTo>
                  <a:lnTo>
                    <a:pt x="213" y="894"/>
                  </a:lnTo>
                  <a:lnTo>
                    <a:pt x="214" y="896"/>
                  </a:lnTo>
                  <a:lnTo>
                    <a:pt x="216" y="898"/>
                  </a:lnTo>
                  <a:lnTo>
                    <a:pt x="218" y="901"/>
                  </a:lnTo>
                  <a:lnTo>
                    <a:pt x="221" y="902"/>
                  </a:lnTo>
                  <a:lnTo>
                    <a:pt x="223" y="903"/>
                  </a:lnTo>
                  <a:lnTo>
                    <a:pt x="226" y="903"/>
                  </a:lnTo>
                  <a:lnTo>
                    <a:pt x="347" y="903"/>
                  </a:lnTo>
                  <a:lnTo>
                    <a:pt x="349" y="903"/>
                  </a:lnTo>
                  <a:lnTo>
                    <a:pt x="353" y="902"/>
                  </a:lnTo>
                  <a:lnTo>
                    <a:pt x="355" y="901"/>
                  </a:lnTo>
                  <a:lnTo>
                    <a:pt x="357" y="898"/>
                  </a:lnTo>
                  <a:lnTo>
                    <a:pt x="360" y="896"/>
                  </a:lnTo>
                  <a:lnTo>
                    <a:pt x="361" y="894"/>
                  </a:lnTo>
                  <a:lnTo>
                    <a:pt x="362" y="891"/>
                  </a:lnTo>
                  <a:lnTo>
                    <a:pt x="362" y="888"/>
                  </a:lnTo>
                  <a:lnTo>
                    <a:pt x="362" y="767"/>
                  </a:lnTo>
                  <a:lnTo>
                    <a:pt x="362" y="764"/>
                  </a:lnTo>
                  <a:lnTo>
                    <a:pt x="361" y="762"/>
                  </a:lnTo>
                  <a:lnTo>
                    <a:pt x="360" y="760"/>
                  </a:lnTo>
                  <a:lnTo>
                    <a:pt x="357" y="757"/>
                  </a:lnTo>
                  <a:lnTo>
                    <a:pt x="355" y="755"/>
                  </a:lnTo>
                  <a:lnTo>
                    <a:pt x="353" y="754"/>
                  </a:lnTo>
                  <a:lnTo>
                    <a:pt x="349" y="753"/>
                  </a:lnTo>
                  <a:lnTo>
                    <a:pt x="347" y="753"/>
                  </a:lnTo>
                  <a:lnTo>
                    <a:pt x="302" y="753"/>
                  </a:lnTo>
                  <a:lnTo>
                    <a:pt x="302" y="662"/>
                  </a:lnTo>
                  <a:lnTo>
                    <a:pt x="303" y="629"/>
                  </a:lnTo>
                  <a:lnTo>
                    <a:pt x="305" y="597"/>
                  </a:lnTo>
                  <a:lnTo>
                    <a:pt x="310" y="566"/>
                  </a:lnTo>
                  <a:lnTo>
                    <a:pt x="317" y="537"/>
                  </a:lnTo>
                  <a:lnTo>
                    <a:pt x="326" y="509"/>
                  </a:lnTo>
                  <a:lnTo>
                    <a:pt x="336" y="482"/>
                  </a:lnTo>
                  <a:lnTo>
                    <a:pt x="343" y="469"/>
                  </a:lnTo>
                  <a:lnTo>
                    <a:pt x="348" y="457"/>
                  </a:lnTo>
                  <a:lnTo>
                    <a:pt x="355" y="446"/>
                  </a:lnTo>
                  <a:lnTo>
                    <a:pt x="363" y="434"/>
                  </a:lnTo>
                  <a:lnTo>
                    <a:pt x="373" y="431"/>
                  </a:lnTo>
                  <a:lnTo>
                    <a:pt x="383" y="426"/>
                  </a:lnTo>
                  <a:lnTo>
                    <a:pt x="393" y="420"/>
                  </a:lnTo>
                  <a:lnTo>
                    <a:pt x="401" y="413"/>
                  </a:lnTo>
                  <a:lnTo>
                    <a:pt x="408" y="404"/>
                  </a:lnTo>
                  <a:lnTo>
                    <a:pt x="414" y="395"/>
                  </a:lnTo>
                  <a:lnTo>
                    <a:pt x="418" y="383"/>
                  </a:lnTo>
                  <a:lnTo>
                    <a:pt x="421" y="372"/>
                  </a:lnTo>
                  <a:lnTo>
                    <a:pt x="433" y="364"/>
                  </a:lnTo>
                  <a:lnTo>
                    <a:pt x="445" y="356"/>
                  </a:lnTo>
                  <a:lnTo>
                    <a:pt x="458" y="348"/>
                  </a:lnTo>
                  <a:lnTo>
                    <a:pt x="471" y="342"/>
                  </a:lnTo>
                  <a:lnTo>
                    <a:pt x="485" y="335"/>
                  </a:lnTo>
                  <a:lnTo>
                    <a:pt x="498" y="329"/>
                  </a:lnTo>
                  <a:lnTo>
                    <a:pt x="513" y="324"/>
                  </a:lnTo>
                  <a:lnTo>
                    <a:pt x="529" y="319"/>
                  </a:lnTo>
                  <a:lnTo>
                    <a:pt x="544" y="315"/>
                  </a:lnTo>
                  <a:lnTo>
                    <a:pt x="559" y="311"/>
                  </a:lnTo>
                  <a:lnTo>
                    <a:pt x="576" y="308"/>
                  </a:lnTo>
                  <a:lnTo>
                    <a:pt x="593" y="306"/>
                  </a:lnTo>
                  <a:lnTo>
                    <a:pt x="610" y="303"/>
                  </a:lnTo>
                  <a:lnTo>
                    <a:pt x="627" y="302"/>
                  </a:lnTo>
                  <a:lnTo>
                    <a:pt x="645" y="301"/>
                  </a:lnTo>
                  <a:lnTo>
                    <a:pt x="663" y="301"/>
                  </a:lnTo>
                  <a:lnTo>
                    <a:pt x="754" y="301"/>
                  </a:lnTo>
                  <a:lnTo>
                    <a:pt x="754" y="346"/>
                  </a:lnTo>
                  <a:lnTo>
                    <a:pt x="754" y="348"/>
                  </a:lnTo>
                  <a:lnTo>
                    <a:pt x="755" y="352"/>
                  </a:lnTo>
                  <a:lnTo>
                    <a:pt x="756" y="354"/>
                  </a:lnTo>
                  <a:lnTo>
                    <a:pt x="758" y="356"/>
                  </a:lnTo>
                  <a:lnTo>
                    <a:pt x="761" y="359"/>
                  </a:lnTo>
                  <a:lnTo>
                    <a:pt x="763" y="360"/>
                  </a:lnTo>
                  <a:lnTo>
                    <a:pt x="765" y="361"/>
                  </a:lnTo>
                  <a:lnTo>
                    <a:pt x="768" y="361"/>
                  </a:lnTo>
                  <a:lnTo>
                    <a:pt x="889" y="361"/>
                  </a:lnTo>
                  <a:lnTo>
                    <a:pt x="892" y="361"/>
                  </a:lnTo>
                  <a:lnTo>
                    <a:pt x="895" y="360"/>
                  </a:lnTo>
                  <a:lnTo>
                    <a:pt x="897" y="359"/>
                  </a:lnTo>
                  <a:lnTo>
                    <a:pt x="899" y="356"/>
                  </a:lnTo>
                  <a:lnTo>
                    <a:pt x="902" y="354"/>
                  </a:lnTo>
                  <a:lnTo>
                    <a:pt x="903" y="352"/>
                  </a:lnTo>
                  <a:lnTo>
                    <a:pt x="904" y="348"/>
                  </a:lnTo>
                  <a:lnTo>
                    <a:pt x="904" y="346"/>
                  </a:lnTo>
                  <a:lnTo>
                    <a:pt x="904" y="225"/>
                  </a:lnTo>
                  <a:lnTo>
                    <a:pt x="904" y="222"/>
                  </a:lnTo>
                  <a:lnTo>
                    <a:pt x="903" y="220"/>
                  </a:lnTo>
                  <a:lnTo>
                    <a:pt x="902" y="217"/>
                  </a:lnTo>
                  <a:lnTo>
                    <a:pt x="899" y="215"/>
                  </a:lnTo>
                  <a:lnTo>
                    <a:pt x="897" y="213"/>
                  </a:lnTo>
                  <a:lnTo>
                    <a:pt x="895" y="212"/>
                  </a:lnTo>
                  <a:lnTo>
                    <a:pt x="892" y="211"/>
                  </a:lnTo>
                  <a:lnTo>
                    <a:pt x="889" y="2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364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 hidden="1">
            <a:extLst>
              <a:ext uri="{FF2B5EF4-FFF2-40B4-BE49-F238E27FC236}">
                <a16:creationId xmlns:a16="http://schemas.microsoft.com/office/drawing/2014/main" id="{9FDB6406-0CDB-4213-A1B6-DE47D953F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项目分析幻灯片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  <a:t>项目分析</a:t>
            </a:r>
            <a:b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j-cs"/>
              </a:rPr>
            </a:b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j-cs"/>
            </a:endParaRPr>
          </a:p>
        </p:txBody>
      </p:sp>
      <p:cxnSp>
        <p:nvCxnSpPr>
          <p:cNvPr id="14" name="直接连接符​​(S)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B9229E-CABA-BD6E-B224-A4FA5A01F344}"/>
              </a:ext>
            </a:extLst>
          </p:cNvPr>
          <p:cNvGrpSpPr/>
          <p:nvPr/>
        </p:nvGrpSpPr>
        <p:grpSpPr>
          <a:xfrm>
            <a:off x="433167" y="670979"/>
            <a:ext cx="2044685" cy="5893445"/>
            <a:chOff x="2839483" y="1513465"/>
            <a:chExt cx="2044685" cy="4336142"/>
          </a:xfrm>
        </p:grpSpPr>
        <p:sp>
          <p:nvSpPr>
            <p:cNvPr id="43" name="梯形 42">
              <a:extLst>
                <a:ext uri="{FF2B5EF4-FFF2-40B4-BE49-F238E27FC236}">
                  <a16:creationId xmlns:a16="http://schemas.microsoft.com/office/drawing/2014/main" id="{0092C447-C8E1-4B12-B012-E6D21CBB1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5400000">
              <a:off x="1693755" y="2659193"/>
              <a:ext cx="4336142" cy="2044685"/>
            </a:xfrm>
            <a:prstGeom prst="trapezoid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47" name="长方形 46">
              <a:extLst>
                <a:ext uri="{FF2B5EF4-FFF2-40B4-BE49-F238E27FC236}">
                  <a16:creationId xmlns:a16="http://schemas.microsoft.com/office/drawing/2014/main" id="{1751D31D-3535-411D-8BAC-95CCC90AB185}"/>
                </a:ext>
              </a:extLst>
            </p:cNvPr>
            <p:cNvSpPr/>
            <p:nvPr/>
          </p:nvSpPr>
          <p:spPr>
            <a:xfrm>
              <a:off x="3053182" y="2944944"/>
              <a:ext cx="1561821" cy="271739"/>
            </a:xfrm>
            <a:prstGeom prst="rect">
              <a:avLst/>
            </a:prstGeom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400" b="1" dirty="0">
                  <a:solidFill>
                    <a:prstClr val="white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E-R</a:t>
              </a:r>
              <a:r>
                <a:rPr lang="zh-CN" altLang="en-US" sz="2400" b="1" dirty="0">
                  <a:solidFill>
                    <a:prstClr val="white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图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endParaRPr>
            </a:p>
          </p:txBody>
        </p:sp>
        <p:sp>
          <p:nvSpPr>
            <p:cNvPr id="52" name="长方形 51">
              <a:extLst>
                <a:ext uri="{FF2B5EF4-FFF2-40B4-BE49-F238E27FC236}">
                  <a16:creationId xmlns:a16="http://schemas.microsoft.com/office/drawing/2014/main" id="{A8534162-B6E2-4579-9DAD-AD8DE07459BC}"/>
                </a:ext>
              </a:extLst>
            </p:cNvPr>
            <p:cNvSpPr/>
            <p:nvPr/>
          </p:nvSpPr>
          <p:spPr>
            <a:xfrm>
              <a:off x="2941504" y="3480061"/>
              <a:ext cx="1840643" cy="37349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rPr>
                <a:t> </a:t>
              </a:r>
              <a:r>
                <a:rPr lang="en-US" altLang="zh-CN" sz="2400" dirty="0">
                  <a:solidFill>
                    <a:prstClr val="white"/>
                  </a:solidFill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rPr>
                <a:t>E-R</a:t>
              </a:r>
            </a:p>
            <a:p>
              <a:pPr marL="0" marR="0" lvl="0" indent="0" algn="ctr" defTabSz="914400" rtl="0" eaLnBrk="1" fontAlgn="auto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Microsoft YaHei UI" panose="020B0503020204020204" pitchFamily="34" charset="-122"/>
                  <a:cs typeface="Calibri" panose="020F0502020204030204" pitchFamily="34" charset="0"/>
                </a:rPr>
                <a:t>Graph</a:t>
              </a:r>
            </a:p>
          </p:txBody>
        </p:sp>
      </p:grpSp>
      <p:pic>
        <p:nvPicPr>
          <p:cNvPr id="6" name="图形 5" descr="剧本">
            <a:extLst>
              <a:ext uri="{FF2B5EF4-FFF2-40B4-BE49-F238E27FC236}">
                <a16:creationId xmlns:a16="http://schemas.microsoft.com/office/drawing/2014/main" id="{716C96C4-9A0B-5DCF-13FC-300526BD40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7710" y="1546957"/>
            <a:ext cx="775597" cy="775597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A170143-14A5-FB28-5588-E879607E12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236" y="893564"/>
            <a:ext cx="8838681" cy="544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9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Custom 73">
      <a:dk1>
        <a:srgbClr val="000000"/>
      </a:dk1>
      <a:lt1>
        <a:sysClr val="window" lastClr="FFFFFF"/>
      </a:lt1>
      <a:dk2>
        <a:srgbClr val="585858"/>
      </a:dk2>
      <a:lt2>
        <a:srgbClr val="E3E3E3"/>
      </a:lt2>
      <a:accent1>
        <a:srgbClr val="E20613"/>
      </a:accent1>
      <a:accent2>
        <a:srgbClr val="A9C038"/>
      </a:accent2>
      <a:accent3>
        <a:srgbClr val="11AEC7"/>
      </a:accent3>
      <a:accent4>
        <a:srgbClr val="F59F26"/>
      </a:accent4>
      <a:accent5>
        <a:srgbClr val="0062A9"/>
      </a:accent5>
      <a:accent6>
        <a:srgbClr val="EB6047"/>
      </a:accent6>
      <a:hlink>
        <a:srgbClr val="8ED9F6"/>
      </a:hlink>
      <a:folHlink>
        <a:srgbClr val="C0000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286_TF78455520" id="{4AE470DB-D5C1-4C65-BA40-518832E5445B}" vid="{07FF6017-F241-4564-8821-811B6AC40C82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项目分析，24 张幻灯片</Template>
  <TotalTime>1463</TotalTime>
  <Words>2679</Words>
  <Application>Microsoft Office PowerPoint</Application>
  <PresentationFormat>宽屏</PresentationFormat>
  <Paragraphs>229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-apple-system</vt:lpstr>
      <vt:lpstr>Microsoft YaHei UI</vt:lpstr>
      <vt:lpstr>宋体</vt:lpstr>
      <vt:lpstr>Arial</vt:lpstr>
      <vt:lpstr>Calibri</vt:lpstr>
      <vt:lpstr>Segoe UI Light</vt:lpstr>
      <vt:lpstr>Office 主题</vt:lpstr>
      <vt:lpstr>网上综合书店销售数据库 项目分析</vt:lpstr>
      <vt:lpstr>项目分析幻灯片 2</vt:lpstr>
      <vt:lpstr>项目分析幻灯片 3</vt:lpstr>
      <vt:lpstr>项目分析幻灯片 3</vt:lpstr>
      <vt:lpstr>项目分析幻灯片 3</vt:lpstr>
      <vt:lpstr>项目分析幻灯片 3</vt:lpstr>
      <vt:lpstr>项目分析幻灯片 3</vt:lpstr>
      <vt:lpstr>项目分析幻灯片 3</vt:lpstr>
      <vt:lpstr>项目分析幻灯片 3</vt:lpstr>
      <vt:lpstr>项目分析幻灯片 3</vt:lpstr>
      <vt:lpstr>项目分析幻灯片 3</vt:lpstr>
      <vt:lpstr>项目分析幻灯片 3</vt:lpstr>
      <vt:lpstr>项目分析幻灯片 3</vt:lpstr>
      <vt:lpstr>项目分析幻灯片 3</vt:lpstr>
      <vt:lpstr>项目分析幻灯片 3</vt:lpstr>
      <vt:lpstr>项目分析幻灯片 3</vt:lpstr>
      <vt:lpstr>项目分析幻灯片 3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网上综合书店销售数据库 项目分析</dc:title>
  <dc:creator>Olav</dc:creator>
  <cp:lastModifiedBy>Olav</cp:lastModifiedBy>
  <cp:revision>10</cp:revision>
  <dcterms:created xsi:type="dcterms:W3CDTF">2024-04-27T12:17:05Z</dcterms:created>
  <dcterms:modified xsi:type="dcterms:W3CDTF">2024-06-24T05:15:16Z</dcterms:modified>
</cp:coreProperties>
</file>

<file path=docProps/thumbnail.jpeg>
</file>